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EC62-D6D3-5E46-AE46-C96EB48A7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37906-28D0-9147-8E16-43D404465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4902-B5B1-4B41-873A-85A938510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03D19-9021-C14F-8123-551D1D87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F019C-81DF-D344-AA81-7534C3C3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EB32-8D10-3140-849F-3F707534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AEE0A-E355-C64D-93F3-51F531B7C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C11CA-19DD-D943-B703-9C085447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FA4C26-B3CD-9747-B22D-09668F1E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B230-0961-694E-B738-C964A8FB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5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AAA04-3851-7F47-BFDB-B47DB9948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6F598-AE4A-B940-AAB3-AE9B1E0F7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DE816-8167-A947-A274-DE47BB0F8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968B0-71F7-254D-B129-CCD1DE79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ED35B-C336-2448-993B-8CA3D823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9361-BFDF-3845-B6AD-44C6395C6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7C80C-7551-8F4F-8393-25BC35DC3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0694-A591-D44B-836B-BCEBDC9E1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6BC96-7042-174E-8949-B2BFE792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CE403-B8B8-A349-97DF-8A984F5A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F2D05-8A32-D84E-B421-9601C21B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E31245-2329-4344-B4BE-4F4C870A5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D877D-A91B-4647-88A2-416738F8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D296F-E0DF-8B47-A362-64C56C3C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73484-5103-A343-A103-9739E8CE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1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880E-07F1-7D44-8499-157952708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6124A-2754-8549-85AE-E499CFE36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620D1-384A-CA4F-8F2D-9877AE226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0B488-DA22-6849-92F9-FE0A759F4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4F726-71B7-FB47-BE11-953CA706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23892-CC6F-0A40-B757-4FABDB675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1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ADED7-C9A9-F449-A222-682FB9BF9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D1C0B-6E56-D14E-A651-45DE4A6F5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C0F0CC-5AB0-014E-9FC8-1262D5A1F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0F9DD6-0B67-D743-92BC-62ED8C3CA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46C287-E378-BA41-81AE-9733B0047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9439C-F305-4B4F-9F18-E5BC3D36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AE7716-02E1-EE4D-AE0D-1BA4CE17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54251C-0445-A449-BECE-31AE51FC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2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2B0B-DD50-F341-8E4F-709AE1C75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5AA80-000B-8F4C-951C-F84BE991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8BDD0-1FF3-DE4F-850D-85BB92E36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D24E6-806C-FB4A-8DC6-49CBDF23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5812A-DAE5-4544-95C1-4212A9D3C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076252-1269-3742-BFC7-E9394A33C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73A3B-B1CB-FB4A-B398-A45F2F9D3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2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5992-3486-8F4E-B839-8538AA110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CC56F-400F-6540-A110-8DF110F27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392C2-1E63-0B49-9669-9FB6B4BCC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D7159-80D1-3E49-9DC4-20C999BA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B6168-942C-F749-BD3B-A09509488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54692-7E0D-B94C-9DD8-7E4F5936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7BC36-A0DD-9A42-8401-B74264E74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6EE769-F4C5-6B45-B55A-9B523BDBF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13419-9DC5-0E4B-8E91-10918F07A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0AF8D-AFAA-FF49-8595-753A429D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89BB6-336C-AD4A-99EF-6765A1CF9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65163-B007-884F-A00F-8EDE9DFD7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8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B88E2D-75CE-DC42-AE7B-9F0A93E4E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BC9C-E4B7-474F-9E0A-40D0A54B2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8CB2-0E08-374B-B61B-6B5111796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8AAB0-D5B3-9749-93C7-27D30445E3F6}" type="datetimeFigureOut">
              <a:rPr lang="en-US" smtClean="0"/>
              <a:t>7/29/25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76AD1-143F-D640-A378-9EDFF63CD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CDFE0-C680-E041-AEE2-DD065727D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579B-A225-774F-9278-0663D7A68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8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504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74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Hastwell</dc:creator>
  <cp:lastModifiedBy>Andrew Hastwell</cp:lastModifiedBy>
  <cp:revision>4</cp:revision>
  <dcterms:created xsi:type="dcterms:W3CDTF">2023-08-25T12:03:05Z</dcterms:created>
  <dcterms:modified xsi:type="dcterms:W3CDTF">2025-07-29T16:04:12Z</dcterms:modified>
</cp:coreProperties>
</file>