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9EC62-D6D3-5E46-AE46-C96EB48A7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37906-28D0-9147-8E16-43D404465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94902-B5B1-4B41-873A-85A938510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03D19-9021-C14F-8123-551D1D87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F019C-81DF-D344-AA81-7534C3C38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8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EB32-8D10-3140-849F-3F707534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AEE0A-E355-C64D-93F3-51F531B7C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C11CA-19DD-D943-B703-9C0854478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A4C26-B3CD-9747-B22D-09668F1EB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0B230-0961-694E-B738-C964A8FB9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5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AAA04-3851-7F47-BFDB-B47DB9948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6F598-AE4A-B940-AAB3-AE9B1E0F7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DE816-8167-A947-A274-DE47BB0F8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968B0-71F7-254D-B129-CCD1DE79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ED35B-C336-2448-993B-8CA3D8232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0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9361-BFDF-3845-B6AD-44C6395C6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7C80C-7551-8F4F-8393-25BC35DC3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0694-A591-D44B-836B-BCEBDC9E1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6BC96-7042-174E-8949-B2BFE792C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CE403-B8B8-A349-97DF-8A984F5AC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F2D05-8A32-D84E-B421-9601C21B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E31245-2329-4344-B4BE-4F4C870A5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D877D-A91B-4647-88A2-416738F8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D296F-E0DF-8B47-A362-64C56C3C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73484-5103-A343-A103-9739E8CE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1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880E-07F1-7D44-8499-157952708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6124A-2754-8549-85AE-E499CFE361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620D1-384A-CA4F-8F2D-9877AE226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0B488-DA22-6849-92F9-FE0A759F4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4F726-71B7-FB47-BE11-953CA7067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523892-CC6F-0A40-B757-4FABDB675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1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ADED7-C9A9-F449-A222-682FB9BF9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D1C0B-6E56-D14E-A651-45DE4A6F5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C0F0CC-5AB0-014E-9FC8-1262D5A1F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0F9DD6-0B67-D743-92BC-62ED8C3CA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46C287-E378-BA41-81AE-9733B0047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E9439C-F305-4B4F-9F18-E5BC3D36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AE7716-02E1-EE4D-AE0D-1BA4CE17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54251C-0445-A449-BECE-31AE51FCA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2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72B0B-DD50-F341-8E4F-709AE1C75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5AA80-000B-8F4C-951C-F84BE991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8BDD0-1FF3-DE4F-850D-85BB92E36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0D24E6-806C-FB4A-8DC6-49CBDF231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5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D5812A-DAE5-4544-95C1-4212A9D3C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076252-1269-3742-BFC7-E9394A33C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73A3B-B1CB-FB4A-B398-A45F2F9D3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2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35992-3486-8F4E-B839-8538AA110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CC56F-400F-6540-A110-8DF110F27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392C2-1E63-0B49-9669-9FB6B4BCC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D7159-80D1-3E49-9DC4-20C999BAD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B6168-942C-F749-BD3B-A09509488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54692-7E0D-B94C-9DD8-7E4F59365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7BC36-A0DD-9A42-8401-B74264E74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6EE769-F4C5-6B45-B55A-9B523BDBF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13419-9DC5-0E4B-8E91-10918F07A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0AF8D-AFAA-FF49-8595-753A429D5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689BB6-336C-AD4A-99EF-6765A1CF9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65163-B007-884F-A00F-8EDE9DFD7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8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B88E2D-75CE-DC42-AE7B-9F0A93E4E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BBC9C-E4B7-474F-9E0A-40D0A54B2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58CB2-0E08-374B-B61B-6B5111796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8AAB0-D5B3-9749-93C7-27D30445E3F6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76AD1-143F-D640-A378-9EDFF63CD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CDFE0-C680-E041-AEE2-DD065727D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8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504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747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2EFDB3CC569C4C8709EF2E2FCD4DD1" ma:contentTypeVersion="22" ma:contentTypeDescription="Create a new document." ma:contentTypeScope="" ma:versionID="42824c4117f7fea1ad09fdd8a73b81a7">
  <xsd:schema xmlns:xsd="http://www.w3.org/2001/XMLSchema" xmlns:xs="http://www.w3.org/2001/XMLSchema" xmlns:p="http://schemas.microsoft.com/office/2006/metadata/properties" xmlns:ns1="http://schemas.microsoft.com/sharepoint/v3" xmlns:ns2="5bb30524-c5cc-4ab6-b3e3-7acb34e1d48a" xmlns:ns3="8d39dae6-3a04-4f8f-91ef-910acbbf4883" xmlns:ns4="http://schemas.microsoft.com/sharepoint/v3/fields" targetNamespace="http://schemas.microsoft.com/office/2006/metadata/properties" ma:root="true" ma:fieldsID="a7d4f926a14738ae77fac46e339fd201" ns1:_="" ns2:_="" ns3:_="" ns4:_="">
    <xsd:import namespace="http://schemas.microsoft.com/sharepoint/v3"/>
    <xsd:import namespace="5bb30524-c5cc-4ab6-b3e3-7acb34e1d48a"/>
    <xsd:import namespace="8d39dae6-3a04-4f8f-91ef-910acbbf488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4:_Format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b30524-c5cc-4ab6-b3e3-7acb34e1d4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16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33f1b091-0422-4f9c-b31b-6eb16863af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9dae6-3a04-4f8f-91ef-910acbbf4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37f5380c-2a5e-41a0-9e8f-614032ea020b}" ma:internalName="TaxCatchAll" ma:showField="CatchAllData" ma:web="8d39dae6-3a04-4f8f-91ef-910acbbf48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27" nillable="true" ma:displayName="Format" ma:description="Media-type, file format or dimensions" ma:internalName="_Forma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723EC0-1465-401A-91C2-B8458A94EBAC}"/>
</file>

<file path=customXml/itemProps2.xml><?xml version="1.0" encoding="utf-8"?>
<ds:datastoreItem xmlns:ds="http://schemas.openxmlformats.org/officeDocument/2006/customXml" ds:itemID="{73AA0C71-3F35-4464-9F63-CCE376BF1753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Hastwell</dc:creator>
  <cp:lastModifiedBy>Andrew Hastwell</cp:lastModifiedBy>
  <cp:revision>3</cp:revision>
  <dcterms:created xsi:type="dcterms:W3CDTF">2023-08-25T12:03:05Z</dcterms:created>
  <dcterms:modified xsi:type="dcterms:W3CDTF">2024-08-07T14:50:17Z</dcterms:modified>
</cp:coreProperties>
</file>