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62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0"/>
    <p:restoredTop sz="94677"/>
  </p:normalViewPr>
  <p:slideViewPr>
    <p:cSldViewPr snapToGrid="0" snapToObjects="1">
      <p:cViewPr varScale="1">
        <p:scale>
          <a:sx n="96" d="100"/>
          <a:sy n="96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01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A502-23D4-7C4E-979D-2AB305AEF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90E6E1-5C49-8940-A7E0-B23F677F4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8F374-70C8-3F4E-9319-27A89BA48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3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9594F-88D5-804D-BC25-DD871E627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6C5A6-2716-1A4B-BCBC-8961E32C2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6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4D79FE-657F-D541-8785-59AA5CBAB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7941C-72DE-8A49-B112-4A8A23EEB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63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8737-4E63-6B4D-88AB-56064C37C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04491-1896-9943-8774-95AF7475E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6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457FF-1D54-A044-9993-8F2ED2EB5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5E386-810B-9B42-B51B-C47BEEE94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2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ED06D-4260-444A-83B5-63279486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CC83B-63DB-E74C-B35D-BC32C6A49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208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FF11F-7D5C-6646-A295-98BDD655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55FED-E91C-574F-BE7F-EE15FF625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4B92CD-A88C-2943-8035-5CB3EEB34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9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5786C-6564-0F4B-A4BF-D0A697DC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736FA-F1F1-7945-95D2-4E6560B51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0A64F-4A7C-AE48-ADD3-D4C7E1B96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22DD74-F4C3-DB42-984D-868AE372B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C13F4-BCBD-9A49-8474-C650DD32B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9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25CF7-B2EC-6B46-ADFE-FE3CD1C2C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3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52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17CC0-D3C7-3E40-9E17-55C6F9ED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97AE8-30DE-E04F-AEE2-3E9FECBC9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60B4D-88D0-6B40-B96B-D750C981F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508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EE67C-B3E4-CE4D-A2FD-54FB57619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445E8-B1AD-D842-AB9A-D1A15C95E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09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E43FC4-F268-EC4E-AFA2-4143EFF666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435600"/>
            <a:ext cx="121920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3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77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EE67C-B3E4-CE4D-A2FD-54FB57619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445E8-B1AD-D842-AB9A-D1A15C95E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19C3A7AA-0E1D-2F41-AFAD-1971BF83EA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00" y="5603363"/>
            <a:ext cx="6096000" cy="125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84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2EFDB3CC569C4C8709EF2E2FCD4DD1" ma:contentTypeVersion="19" ma:contentTypeDescription="Create a new document." ma:contentTypeScope="" ma:versionID="7c4260ad43e32fe20625caa021aa8de9">
  <xsd:schema xmlns:xsd="http://www.w3.org/2001/XMLSchema" xmlns:xs="http://www.w3.org/2001/XMLSchema" xmlns:p="http://schemas.microsoft.com/office/2006/metadata/properties" xmlns:ns1="http://schemas.microsoft.com/sharepoint/v3" xmlns:ns2="5bb30524-c5cc-4ab6-b3e3-7acb34e1d48a" xmlns:ns3="8d39dae6-3a04-4f8f-91ef-910acbbf4883" targetNamespace="http://schemas.microsoft.com/office/2006/metadata/properties" ma:root="true" ma:fieldsID="9991d63864225ddf070fb61538bd4aae" ns1:_="" ns2:_="" ns3:_="">
    <xsd:import namespace="http://schemas.microsoft.com/sharepoint/v3"/>
    <xsd:import namespace="5bb30524-c5cc-4ab6-b3e3-7acb34e1d48a"/>
    <xsd:import namespace="8d39dae6-3a04-4f8f-91ef-910acbbf4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30524-c5cc-4ab6-b3e3-7acb34e1d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16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3f1b091-0422-4f9c-b31b-6eb16863af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9dae6-3a04-4f8f-91ef-910acbbf4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7f5380c-2a5e-41a0-9e8f-614032ea020b}" ma:internalName="TaxCatchAll" ma:showField="CatchAllData" ma:web="8d39dae6-3a04-4f8f-91ef-910acbbf48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FA1FC1-F491-4D1F-930F-2E0DE89BD44C}"/>
</file>

<file path=customXml/itemProps2.xml><?xml version="1.0" encoding="utf-8"?>
<ds:datastoreItem xmlns:ds="http://schemas.openxmlformats.org/officeDocument/2006/customXml" ds:itemID="{8FB29D6E-AD4B-4F7B-86DC-FBF2EB0AB482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Hastwell</dc:creator>
  <cp:lastModifiedBy>Andrew Hastwell</cp:lastModifiedBy>
  <cp:revision>3</cp:revision>
  <dcterms:created xsi:type="dcterms:W3CDTF">2022-09-01T11:57:57Z</dcterms:created>
  <dcterms:modified xsi:type="dcterms:W3CDTF">2022-09-02T09:49:25Z</dcterms:modified>
</cp:coreProperties>
</file>