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78" r:id="rId5"/>
    <p:sldId id="258" r:id="rId6"/>
    <p:sldId id="261" r:id="rId7"/>
    <p:sldId id="264" r:id="rId8"/>
    <p:sldId id="266" r:id="rId9"/>
    <p:sldId id="268" r:id="rId10"/>
    <p:sldId id="270" r:id="rId11"/>
    <p:sldId id="271" r:id="rId12"/>
    <p:sldId id="272" r:id="rId13"/>
    <p:sldId id="273" r:id="rId14"/>
    <p:sldId id="274" r:id="rId15"/>
    <p:sldId id="275" r:id="rId16"/>
    <p:sldId id="277" r:id="rId17"/>
    <p:sldId id="276" r:id="rId1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A3E35-1F2A-439F-B756-CFAE4DEB2275}" type="datetimeFigureOut">
              <a:rPr lang="tr-TR" smtClean="0"/>
              <a:t>20.05.2021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1BDFC-3EC4-4106-8080-69CF356569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6407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A3E35-1F2A-439F-B756-CFAE4DEB2275}" type="datetimeFigureOut">
              <a:rPr lang="tr-TR" smtClean="0"/>
              <a:t>20.05.2021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1BDFC-3EC4-4106-8080-69CF356569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3812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A3E35-1F2A-439F-B756-CFAE4DEB2275}" type="datetimeFigureOut">
              <a:rPr lang="tr-TR" smtClean="0"/>
              <a:t>20.05.2021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1BDFC-3EC4-4106-8080-69CF356569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6002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A3E35-1F2A-439F-B756-CFAE4DEB2275}" type="datetimeFigureOut">
              <a:rPr lang="tr-TR" smtClean="0"/>
              <a:t>20.05.2021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1BDFC-3EC4-4106-8080-69CF356569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3209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A3E35-1F2A-439F-B756-CFAE4DEB2275}" type="datetimeFigureOut">
              <a:rPr lang="tr-TR" smtClean="0"/>
              <a:t>20.05.2021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1BDFC-3EC4-4106-8080-69CF356569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2133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A3E35-1F2A-439F-B756-CFAE4DEB2275}" type="datetimeFigureOut">
              <a:rPr lang="tr-TR" smtClean="0"/>
              <a:t>20.05.2021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1BDFC-3EC4-4106-8080-69CF356569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6300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A3E35-1F2A-439F-B756-CFAE4DEB2275}" type="datetimeFigureOut">
              <a:rPr lang="tr-TR" smtClean="0"/>
              <a:t>20.05.2021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1BDFC-3EC4-4106-8080-69CF356569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6031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A3E35-1F2A-439F-B756-CFAE4DEB2275}" type="datetimeFigureOut">
              <a:rPr lang="tr-TR" smtClean="0"/>
              <a:t>20.05.2021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1BDFC-3EC4-4106-8080-69CF356569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777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A3E35-1F2A-439F-B756-CFAE4DEB2275}" type="datetimeFigureOut">
              <a:rPr lang="tr-TR" smtClean="0"/>
              <a:t>20.05.2021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1BDFC-3EC4-4106-8080-69CF356569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6094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A3E35-1F2A-439F-B756-CFAE4DEB2275}" type="datetimeFigureOut">
              <a:rPr lang="tr-TR" smtClean="0"/>
              <a:t>20.05.2021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1BDFC-3EC4-4106-8080-69CF356569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8137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A3E35-1F2A-439F-B756-CFAE4DEB2275}" type="datetimeFigureOut">
              <a:rPr lang="tr-TR" smtClean="0"/>
              <a:t>20.05.2021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1BDFC-3EC4-4106-8080-69CF356569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3734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A3E35-1F2A-439F-B756-CFAE4DEB2275}" type="datetimeFigureOut">
              <a:rPr lang="tr-TR" smtClean="0"/>
              <a:t>20.05.2021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1BDFC-3EC4-4106-8080-69CF356569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0672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32237" y="3288914"/>
            <a:ext cx="9144000" cy="2387600"/>
          </a:xfrm>
        </p:spPr>
        <p:txBody>
          <a:bodyPr>
            <a:normAutofit/>
          </a:bodyPr>
          <a:lstStyle/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 World Kidney Day </a:t>
            </a:r>
            <a:b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Activity Report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940" y="682141"/>
            <a:ext cx="6763264" cy="249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36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26228"/>
            <a:ext cx="10515600" cy="746984"/>
          </a:xfrm>
        </p:spPr>
        <p:txBody>
          <a:bodyPr>
            <a:normAutofit/>
          </a:bodyPr>
          <a:lstStyle/>
          <a:p>
            <a:r>
              <a:rPr lang="tr-TR" b="1" dirty="0"/>
              <a:t>TKF – 2021 World Kidney </a:t>
            </a:r>
            <a:r>
              <a:rPr lang="tr-TR" b="1" dirty="0" smtClean="0"/>
              <a:t>Day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93123" y="1005016"/>
            <a:ext cx="11458834" cy="5667633"/>
          </a:xfrm>
        </p:spPr>
        <p:txBody>
          <a:bodyPr>
            <a:normAutofit/>
          </a:bodyPr>
          <a:lstStyle/>
          <a:p>
            <a:r>
              <a:rPr lang="tr-TR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Kentvizyon</a:t>
            </a:r>
            <a:r>
              <a:rPr lang="tr-T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-Ankara </a:t>
            </a:r>
            <a:r>
              <a:rPr lang="tr-TR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Megaligths</a:t>
            </a:r>
            <a:r>
              <a:rPr lang="tr-T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tr-TR" sz="3200" dirty="0"/>
              <a:t>15 totem </a:t>
            </a:r>
            <a:r>
              <a:rPr lang="tr-TR" sz="3200" dirty="0" err="1"/>
              <a:t>poles</a:t>
            </a:r>
            <a:r>
              <a:rPr lang="tr-TR" sz="3200" dirty="0"/>
              <a:t> of 8,75 m² in </a:t>
            </a:r>
            <a:r>
              <a:rPr lang="tr-TR" sz="3200" dirty="0" err="1"/>
              <a:t>nation’s</a:t>
            </a:r>
            <a:r>
              <a:rPr lang="tr-TR" sz="3200" dirty="0"/>
              <a:t> </a:t>
            </a:r>
            <a:r>
              <a:rPr lang="tr-TR" sz="3200" dirty="0" err="1"/>
              <a:t>capitol</a:t>
            </a:r>
            <a:r>
              <a:rPr lang="tr-TR" sz="3200" dirty="0"/>
              <a:t> </a:t>
            </a:r>
            <a:r>
              <a:rPr lang="tr-TR" sz="3200" dirty="0" err="1"/>
              <a:t>Ankara’s</a:t>
            </a:r>
            <a:r>
              <a:rPr lang="tr-TR" sz="3200" dirty="0"/>
              <a:t> main </a:t>
            </a:r>
            <a:r>
              <a:rPr lang="tr-TR" sz="3200" dirty="0" err="1"/>
              <a:t>arteries</a:t>
            </a:r>
            <a:r>
              <a:rPr lang="tr-TR" sz="3200" dirty="0"/>
              <a:t> </a:t>
            </a:r>
            <a:r>
              <a:rPr lang="tr-TR" sz="3200" dirty="0" err="1"/>
              <a:t>and</a:t>
            </a:r>
            <a:r>
              <a:rPr lang="tr-TR" sz="3200" dirty="0"/>
              <a:t> </a:t>
            </a:r>
            <a:r>
              <a:rPr lang="tr-TR" sz="3200" dirty="0" err="1"/>
              <a:t>city</a:t>
            </a:r>
            <a:r>
              <a:rPr lang="tr-TR" sz="3200" dirty="0"/>
              <a:t> </a:t>
            </a:r>
            <a:r>
              <a:rPr lang="tr-TR" sz="3200" dirty="0" err="1"/>
              <a:t>squares</a:t>
            </a:r>
            <a:endParaRPr lang="tr-TR" sz="3200" dirty="0"/>
          </a:p>
          <a:p>
            <a:endParaRPr lang="tr-TR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09" y="1909496"/>
            <a:ext cx="3738102" cy="280357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938" y="1909496"/>
            <a:ext cx="3744280" cy="280821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511" y="3659383"/>
            <a:ext cx="4193427" cy="314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670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26228"/>
            <a:ext cx="10515600" cy="746984"/>
          </a:xfrm>
        </p:spPr>
        <p:txBody>
          <a:bodyPr>
            <a:normAutofit/>
          </a:bodyPr>
          <a:lstStyle/>
          <a:p>
            <a:r>
              <a:rPr lang="tr-TR" b="1" dirty="0"/>
              <a:t>TKF – 2021 World Kidney </a:t>
            </a:r>
            <a:r>
              <a:rPr lang="tr-TR" b="1" dirty="0" smtClean="0"/>
              <a:t>Day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1806" y="733168"/>
            <a:ext cx="11977816" cy="5939481"/>
          </a:xfrm>
        </p:spPr>
        <p:txBody>
          <a:bodyPr>
            <a:normAutofit/>
          </a:bodyPr>
          <a:lstStyle/>
          <a:p>
            <a:r>
              <a:rPr lang="tr-TR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Coreooh</a:t>
            </a:r>
            <a:r>
              <a:rPr lang="tr-T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tr-TR" sz="3200" dirty="0"/>
              <a:t>50 </a:t>
            </a:r>
            <a:r>
              <a:rPr lang="tr-TR" sz="3200" dirty="0" err="1"/>
              <a:t>CLP’s</a:t>
            </a:r>
            <a:r>
              <a:rPr lang="tr-TR" sz="3200" dirty="0"/>
              <a:t> in </a:t>
            </a:r>
            <a:r>
              <a:rPr lang="tr-TR" sz="3200" dirty="0" err="1"/>
              <a:t>the</a:t>
            </a:r>
            <a:r>
              <a:rPr lang="tr-TR" sz="3200" dirty="0"/>
              <a:t> </a:t>
            </a:r>
            <a:r>
              <a:rPr lang="tr-TR" sz="3200" dirty="0" err="1"/>
              <a:t>city</a:t>
            </a:r>
            <a:r>
              <a:rPr lang="tr-TR" sz="3200" dirty="0"/>
              <a:t> of Antalya (</a:t>
            </a:r>
            <a:r>
              <a:rPr lang="tr-TR" sz="3200" dirty="0" err="1"/>
              <a:t>Mediterannean</a:t>
            </a:r>
            <a:r>
              <a:rPr lang="tr-TR" sz="3200" dirty="0"/>
              <a:t> </a:t>
            </a:r>
            <a:r>
              <a:rPr lang="tr-TR" sz="3200" dirty="0" err="1"/>
              <a:t>Region</a:t>
            </a:r>
            <a:r>
              <a:rPr lang="tr-TR" sz="3200" dirty="0" smtClean="0"/>
              <a:t>) </a:t>
            </a:r>
            <a:r>
              <a:rPr lang="tr-TR" sz="3200" dirty="0" err="1" smtClean="0"/>
              <a:t>and</a:t>
            </a:r>
            <a:r>
              <a:rPr lang="tr-TR" sz="3200" dirty="0" smtClean="0"/>
              <a:t> 50 </a:t>
            </a:r>
            <a:r>
              <a:rPr lang="tr-TR" sz="3200" dirty="0" err="1"/>
              <a:t>CLP’s</a:t>
            </a:r>
            <a:r>
              <a:rPr lang="tr-TR" sz="3200" dirty="0"/>
              <a:t> in </a:t>
            </a:r>
            <a:r>
              <a:rPr lang="tr-TR" sz="3200" dirty="0" err="1"/>
              <a:t>the</a:t>
            </a:r>
            <a:r>
              <a:rPr lang="tr-TR" sz="3200" dirty="0"/>
              <a:t> </a:t>
            </a:r>
            <a:r>
              <a:rPr lang="tr-TR" sz="3200" dirty="0" err="1"/>
              <a:t>city</a:t>
            </a:r>
            <a:r>
              <a:rPr lang="tr-TR" sz="3200" dirty="0"/>
              <a:t> of Kayseri (</a:t>
            </a:r>
            <a:r>
              <a:rPr lang="tr-TR" sz="3200" dirty="0" err="1" smtClean="0"/>
              <a:t>Middle</a:t>
            </a:r>
            <a:r>
              <a:rPr lang="tr-TR" sz="3200" dirty="0" smtClean="0"/>
              <a:t> </a:t>
            </a:r>
            <a:r>
              <a:rPr lang="tr-TR" sz="3200" dirty="0"/>
              <a:t>Anatolia </a:t>
            </a:r>
            <a:r>
              <a:rPr lang="tr-TR" sz="3200" dirty="0" err="1"/>
              <a:t>Region</a:t>
            </a:r>
            <a:r>
              <a:rPr lang="tr-TR" sz="3200" dirty="0"/>
              <a:t>)</a:t>
            </a:r>
          </a:p>
          <a:p>
            <a:pPr marL="0" indent="0">
              <a:buNone/>
            </a:pPr>
            <a:endParaRPr lang="tr-TR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46" y="1761601"/>
            <a:ext cx="3307488" cy="248061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835" y="1841661"/>
            <a:ext cx="3200741" cy="2400556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027" y="1842431"/>
            <a:ext cx="3199714" cy="2399786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059" y="4242217"/>
            <a:ext cx="1928863" cy="2580419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852" y="4392204"/>
            <a:ext cx="3372709" cy="2430432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535" y="4392204"/>
            <a:ext cx="2236660" cy="243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783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26228"/>
            <a:ext cx="10515600" cy="746984"/>
          </a:xfrm>
        </p:spPr>
        <p:txBody>
          <a:bodyPr>
            <a:normAutofit/>
          </a:bodyPr>
          <a:lstStyle/>
          <a:p>
            <a:r>
              <a:rPr lang="tr-TR" b="1" dirty="0"/>
              <a:t>TKF – 2021 World Kidney </a:t>
            </a:r>
            <a:r>
              <a:rPr lang="tr-TR" b="1" dirty="0" smtClean="0"/>
              <a:t>Day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93123" y="1005016"/>
            <a:ext cx="11458834" cy="5667633"/>
          </a:xfrm>
        </p:spPr>
        <p:txBody>
          <a:bodyPr>
            <a:normAutofit/>
          </a:bodyPr>
          <a:lstStyle/>
          <a:p>
            <a:r>
              <a:rPr lang="tr-TR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Medyapano</a:t>
            </a:r>
            <a:r>
              <a:rPr lang="tr-T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tr-TR" sz="3200" dirty="0" smtClean="0"/>
              <a:t>İzmir </a:t>
            </a:r>
            <a:r>
              <a:rPr lang="tr-TR" sz="3200" dirty="0" err="1" smtClean="0"/>
              <a:t>subway</a:t>
            </a:r>
            <a:r>
              <a:rPr lang="tr-TR" sz="3200" dirty="0" smtClean="0"/>
              <a:t> </a:t>
            </a:r>
            <a:r>
              <a:rPr lang="tr-TR" sz="3200" dirty="0" err="1" smtClean="0"/>
              <a:t>line</a:t>
            </a:r>
            <a:r>
              <a:rPr lang="tr-TR" sz="3200" dirty="0" smtClean="0"/>
              <a:t>, 8 </a:t>
            </a:r>
            <a:r>
              <a:rPr lang="tr-TR" sz="3200" dirty="0" err="1" smtClean="0"/>
              <a:t>stations</a:t>
            </a:r>
            <a:r>
              <a:rPr lang="tr-TR" sz="3200" dirty="0" smtClean="0"/>
              <a:t>, 250 poster </a:t>
            </a:r>
            <a:r>
              <a:rPr lang="tr-TR" sz="3200" dirty="0" err="1" smtClean="0"/>
              <a:t>areas</a:t>
            </a:r>
            <a:endParaRPr lang="tr-TR" sz="3200" dirty="0" smtClean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83" y="2168335"/>
            <a:ext cx="3557228" cy="307683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059" y="4155785"/>
            <a:ext cx="3642459" cy="2582766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520" y="2168335"/>
            <a:ext cx="4103435" cy="307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749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26228"/>
            <a:ext cx="10515600" cy="746984"/>
          </a:xfrm>
        </p:spPr>
        <p:txBody>
          <a:bodyPr>
            <a:normAutofit/>
          </a:bodyPr>
          <a:lstStyle/>
          <a:p>
            <a:r>
              <a:rPr lang="tr-TR" b="1" dirty="0"/>
              <a:t>TKF – 2021 World Kidney </a:t>
            </a:r>
            <a:r>
              <a:rPr lang="tr-TR" b="1" dirty="0" smtClean="0"/>
              <a:t>Day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0616" y="1005016"/>
            <a:ext cx="11961341" cy="5667633"/>
          </a:xfrm>
        </p:spPr>
        <p:txBody>
          <a:bodyPr>
            <a:normAutofit/>
          </a:bodyPr>
          <a:lstStyle/>
          <a:p>
            <a:r>
              <a:rPr lang="tr-T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Sistem9 Medya: </a:t>
            </a:r>
            <a:r>
              <a:rPr lang="tr-TR" sz="3200" dirty="0" smtClean="0"/>
              <a:t>İstanbul Technical </a:t>
            </a:r>
            <a:r>
              <a:rPr lang="tr-TR" sz="3200" dirty="0" err="1" smtClean="0"/>
              <a:t>University</a:t>
            </a:r>
            <a:r>
              <a:rPr lang="tr-TR" sz="3200" dirty="0" smtClean="0"/>
              <a:t>/Maslak Financial </a:t>
            </a:r>
            <a:r>
              <a:rPr lang="tr-TR" sz="3200" dirty="0" err="1" smtClean="0"/>
              <a:t>District</a:t>
            </a:r>
            <a:r>
              <a:rPr lang="tr-TR" sz="3200" dirty="0" smtClean="0"/>
              <a:t> Station </a:t>
            </a:r>
            <a:r>
              <a:rPr lang="tr-TR" sz="3200" dirty="0" err="1" smtClean="0"/>
              <a:t>and</a:t>
            </a:r>
            <a:r>
              <a:rPr lang="tr-TR" sz="3200" dirty="0" smtClean="0"/>
              <a:t> </a:t>
            </a:r>
            <a:r>
              <a:rPr lang="tr-TR" sz="3200" dirty="0" err="1" smtClean="0"/>
              <a:t>Galleria</a:t>
            </a:r>
            <a:r>
              <a:rPr lang="tr-TR" sz="3200" dirty="0" smtClean="0"/>
              <a:t> </a:t>
            </a:r>
            <a:r>
              <a:rPr lang="tr-TR" sz="3200" dirty="0" err="1" smtClean="0"/>
              <a:t>Shopping</a:t>
            </a:r>
            <a:r>
              <a:rPr lang="tr-TR" sz="3200" dirty="0" smtClean="0"/>
              <a:t> </a:t>
            </a:r>
            <a:r>
              <a:rPr lang="tr-TR" sz="3200" dirty="0" err="1" smtClean="0"/>
              <a:t>Mall</a:t>
            </a:r>
            <a:r>
              <a:rPr lang="tr-TR" sz="3200" dirty="0" smtClean="0"/>
              <a:t>, </a:t>
            </a:r>
            <a:r>
              <a:rPr lang="tr-TR" sz="3200" dirty="0" err="1" smtClean="0"/>
              <a:t>giant</a:t>
            </a:r>
            <a:r>
              <a:rPr lang="tr-TR" sz="3200" dirty="0" smtClean="0"/>
              <a:t> </a:t>
            </a:r>
            <a:r>
              <a:rPr lang="tr-TR" sz="3200" dirty="0" err="1" smtClean="0"/>
              <a:t>screens</a:t>
            </a:r>
            <a:endParaRPr lang="tr-TR" sz="3200" dirty="0" smtClean="0"/>
          </a:p>
          <a:p>
            <a:endParaRPr lang="tr-TR" sz="3200" dirty="0"/>
          </a:p>
          <a:p>
            <a:endParaRPr lang="tr-TR" sz="3200" dirty="0" smtClean="0"/>
          </a:p>
          <a:p>
            <a:endParaRPr lang="tr-TR" sz="3200" dirty="0"/>
          </a:p>
          <a:p>
            <a:endParaRPr lang="tr-TR" sz="3200" dirty="0" smtClean="0"/>
          </a:p>
          <a:p>
            <a:endParaRPr lang="tr-TR" sz="3200" dirty="0"/>
          </a:p>
          <a:p>
            <a:endParaRPr lang="tr-TR" sz="3200" dirty="0" smtClean="0"/>
          </a:p>
          <a:p>
            <a:endParaRPr lang="tr-TR" sz="3200" dirty="0"/>
          </a:p>
          <a:p>
            <a:pPr marL="0" indent="0">
              <a:buNone/>
            </a:pPr>
            <a:r>
              <a:rPr lang="tr-TR" sz="3200" dirty="0" smtClean="0"/>
              <a:t>								</a:t>
            </a:r>
          </a:p>
          <a:p>
            <a:endParaRPr lang="tr-TR" sz="3200" dirty="0" smtClean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18" y="2146642"/>
            <a:ext cx="5751043" cy="3834028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141" y="2146642"/>
            <a:ext cx="5751043" cy="383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586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47135" y="126228"/>
            <a:ext cx="11106665" cy="746984"/>
          </a:xfrm>
        </p:spPr>
        <p:txBody>
          <a:bodyPr>
            <a:normAutofit/>
          </a:bodyPr>
          <a:lstStyle/>
          <a:p>
            <a:r>
              <a:rPr lang="tr-TR" b="1" dirty="0"/>
              <a:t>TKF – 2021 World Kidney </a:t>
            </a:r>
            <a:r>
              <a:rPr lang="tr-TR" b="1" dirty="0" smtClean="0"/>
              <a:t>Day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0616" y="1005016"/>
            <a:ext cx="5758249" cy="5667633"/>
          </a:xfrm>
        </p:spPr>
        <p:txBody>
          <a:bodyPr>
            <a:normAutofit/>
          </a:bodyPr>
          <a:lstStyle/>
          <a:p>
            <a:endParaRPr lang="tr-TR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Demedya</a:t>
            </a:r>
            <a:r>
              <a:rPr lang="tr-T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endParaRPr lang="tr-TR" sz="3200" dirty="0" smtClean="0"/>
          </a:p>
          <a:p>
            <a:r>
              <a:rPr lang="tr-TR" sz="3200" dirty="0" smtClean="0"/>
              <a:t>14 </a:t>
            </a:r>
            <a:r>
              <a:rPr lang="tr-TR" sz="3200" dirty="0" err="1" smtClean="0"/>
              <a:t>Provinces</a:t>
            </a:r>
            <a:r>
              <a:rPr lang="tr-TR" sz="3200" dirty="0" smtClean="0"/>
              <a:t> </a:t>
            </a:r>
            <a:r>
              <a:rPr lang="tr-TR" sz="3200" dirty="0" err="1" smtClean="0"/>
              <a:t>and</a:t>
            </a:r>
            <a:r>
              <a:rPr lang="tr-TR" sz="3200" dirty="0" smtClean="0"/>
              <a:t> 43 </a:t>
            </a:r>
            <a:r>
              <a:rPr lang="tr-TR" sz="3200" dirty="0" err="1" smtClean="0"/>
              <a:t>counties</a:t>
            </a:r>
            <a:r>
              <a:rPr lang="tr-TR" sz="3200" dirty="0" smtClean="0"/>
              <a:t> </a:t>
            </a:r>
            <a:r>
              <a:rPr lang="tr-TR" sz="3200" dirty="0" err="1" smtClean="0"/>
              <a:t>countrywide</a:t>
            </a:r>
            <a:endParaRPr lang="tr-TR" sz="3200" dirty="0" smtClean="0"/>
          </a:p>
          <a:p>
            <a:r>
              <a:rPr lang="tr-TR" sz="3200" dirty="0" smtClean="0"/>
              <a:t>347 </a:t>
            </a:r>
            <a:r>
              <a:rPr lang="tr-TR" sz="3200" dirty="0" err="1" smtClean="0"/>
              <a:t>Indoor</a:t>
            </a:r>
            <a:r>
              <a:rPr lang="tr-TR" sz="3200" dirty="0" smtClean="0"/>
              <a:t> </a:t>
            </a:r>
            <a:r>
              <a:rPr lang="tr-TR" sz="3200" dirty="0" err="1" smtClean="0"/>
              <a:t>screens</a:t>
            </a:r>
            <a:r>
              <a:rPr lang="tr-TR" sz="3200" dirty="0" smtClean="0"/>
              <a:t> in 286 </a:t>
            </a:r>
            <a:r>
              <a:rPr lang="tr-TR" sz="3200" dirty="0" err="1"/>
              <a:t>p</a:t>
            </a:r>
            <a:r>
              <a:rPr lang="tr-TR" sz="3200" dirty="0" err="1" smtClean="0"/>
              <a:t>harmacies</a:t>
            </a:r>
            <a:r>
              <a:rPr lang="tr-TR" sz="3200" dirty="0" smtClean="0"/>
              <a:t> </a:t>
            </a:r>
            <a:r>
              <a:rPr lang="tr-TR" sz="3200" dirty="0" err="1" smtClean="0"/>
              <a:t>and</a:t>
            </a:r>
            <a:r>
              <a:rPr lang="tr-TR" sz="3200" dirty="0" smtClean="0"/>
              <a:t> 7 </a:t>
            </a:r>
            <a:r>
              <a:rPr lang="tr-TR" sz="3200" dirty="0" err="1" smtClean="0"/>
              <a:t>hospitals</a:t>
            </a:r>
            <a:r>
              <a:rPr lang="tr-TR" sz="3200" dirty="0" smtClean="0"/>
              <a:t>				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322" y="3813080"/>
            <a:ext cx="5293067" cy="2991373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090" y="705469"/>
            <a:ext cx="5293067" cy="297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610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26228"/>
            <a:ext cx="10515600" cy="746984"/>
          </a:xfrm>
        </p:spPr>
        <p:txBody>
          <a:bodyPr>
            <a:normAutofit/>
          </a:bodyPr>
          <a:lstStyle/>
          <a:p>
            <a:r>
              <a:rPr lang="tr-TR" b="1" dirty="0"/>
              <a:t>TKF – 2021 World Kidney </a:t>
            </a:r>
            <a:r>
              <a:rPr lang="tr-TR" b="1" dirty="0" smtClean="0"/>
              <a:t>Day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0616" y="1005016"/>
            <a:ext cx="11961341" cy="5667633"/>
          </a:xfrm>
        </p:spPr>
        <p:txBody>
          <a:bodyPr>
            <a:normAutofit fontScale="77500" lnSpcReduction="20000"/>
          </a:bodyPr>
          <a:lstStyle/>
          <a:p>
            <a:endParaRPr lang="tr-TR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sz="41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Digiboard</a:t>
            </a:r>
            <a:r>
              <a:rPr lang="tr-TR" sz="4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r>
              <a:rPr lang="tr-TR" sz="4100" dirty="0"/>
              <a:t>Bodrum </a:t>
            </a:r>
            <a:r>
              <a:rPr lang="tr-TR" sz="4100" dirty="0" err="1" smtClean="0"/>
              <a:t>Airport</a:t>
            </a:r>
            <a:r>
              <a:rPr lang="tr-TR" sz="4100" dirty="0" smtClean="0"/>
              <a:t> (</a:t>
            </a:r>
            <a:r>
              <a:rPr lang="tr-TR" sz="4100" dirty="0" err="1" smtClean="0"/>
              <a:t>Agean</a:t>
            </a:r>
            <a:r>
              <a:rPr lang="tr-TR" sz="4100" dirty="0" smtClean="0"/>
              <a:t> </a:t>
            </a:r>
            <a:r>
              <a:rPr lang="tr-TR" sz="4100" dirty="0" err="1" smtClean="0"/>
              <a:t>Region</a:t>
            </a:r>
            <a:r>
              <a:rPr lang="tr-TR" sz="4100" dirty="0" smtClean="0"/>
              <a:t>) </a:t>
            </a:r>
            <a:r>
              <a:rPr lang="tr-TR" sz="4100" dirty="0" err="1" smtClean="0"/>
              <a:t>and</a:t>
            </a:r>
            <a:r>
              <a:rPr lang="tr-TR" sz="4100" dirty="0" smtClean="0"/>
              <a:t> </a:t>
            </a:r>
            <a:r>
              <a:rPr lang="tr-TR" sz="4100" dirty="0" err="1" smtClean="0"/>
              <a:t>Ataşehir</a:t>
            </a:r>
            <a:r>
              <a:rPr lang="tr-TR" sz="4100" dirty="0" smtClean="0"/>
              <a:t> </a:t>
            </a:r>
            <a:r>
              <a:rPr lang="tr-TR" sz="4100" dirty="0" err="1" smtClean="0"/>
              <a:t>Palladium</a:t>
            </a:r>
            <a:r>
              <a:rPr lang="tr-TR" sz="4100" dirty="0" smtClean="0"/>
              <a:t> </a:t>
            </a:r>
            <a:r>
              <a:rPr lang="tr-TR" sz="4100" dirty="0" err="1" smtClean="0"/>
              <a:t>Shopping</a:t>
            </a:r>
            <a:r>
              <a:rPr lang="tr-TR" sz="4100" dirty="0" smtClean="0"/>
              <a:t> </a:t>
            </a:r>
            <a:r>
              <a:rPr lang="tr-TR" sz="4100" dirty="0" err="1" smtClean="0"/>
              <a:t>Mall</a:t>
            </a:r>
            <a:r>
              <a:rPr lang="tr-TR" sz="4100" dirty="0" smtClean="0"/>
              <a:t>, </a:t>
            </a:r>
            <a:r>
              <a:rPr lang="tr-TR" sz="4100" dirty="0" err="1" smtClean="0"/>
              <a:t>indoor</a:t>
            </a:r>
            <a:r>
              <a:rPr lang="tr-TR" sz="4100" dirty="0" smtClean="0"/>
              <a:t> </a:t>
            </a:r>
            <a:r>
              <a:rPr lang="tr-TR" sz="4100" dirty="0" err="1" smtClean="0"/>
              <a:t>screens</a:t>
            </a:r>
            <a:endParaRPr lang="tr-TR" sz="4100" dirty="0"/>
          </a:p>
          <a:p>
            <a:endParaRPr lang="tr-TR" sz="3200" dirty="0"/>
          </a:p>
          <a:p>
            <a:endParaRPr lang="tr-TR" sz="3200" dirty="0" smtClean="0"/>
          </a:p>
          <a:p>
            <a:pPr marL="0" indent="0">
              <a:buNone/>
            </a:pPr>
            <a:r>
              <a:rPr lang="tr-TR" sz="3200" i="1" dirty="0" smtClean="0"/>
              <a:t>				</a:t>
            </a:r>
          </a:p>
          <a:p>
            <a:pPr marL="0" indent="0">
              <a:buNone/>
            </a:pPr>
            <a:endParaRPr lang="tr-TR" sz="3200" i="1" dirty="0"/>
          </a:p>
          <a:p>
            <a:pPr marL="0" indent="0">
              <a:buNone/>
            </a:pPr>
            <a:r>
              <a:rPr lang="tr-TR" sz="3200" i="1" dirty="0" smtClean="0"/>
              <a:t>				No </a:t>
            </a:r>
            <a:r>
              <a:rPr lang="tr-TR" sz="3200" i="1" dirty="0" err="1" smtClean="0"/>
              <a:t>photos</a:t>
            </a:r>
            <a:r>
              <a:rPr lang="tr-TR" sz="3200" i="1" dirty="0" smtClean="0"/>
              <a:t> </a:t>
            </a:r>
            <a:r>
              <a:rPr lang="tr-TR" sz="3200" i="1" dirty="0" err="1" smtClean="0"/>
              <a:t>available</a:t>
            </a:r>
            <a:r>
              <a:rPr lang="tr-TR" sz="3200" i="1" dirty="0" smtClean="0"/>
              <a:t> yet</a:t>
            </a:r>
            <a:endParaRPr lang="tr-TR" sz="3200" i="1" dirty="0"/>
          </a:p>
          <a:p>
            <a:pPr marL="0" indent="0">
              <a:buNone/>
            </a:pPr>
            <a:endParaRPr lang="tr-TR" sz="3200" dirty="0" smtClean="0"/>
          </a:p>
          <a:p>
            <a:endParaRPr lang="tr-TR" sz="3200" dirty="0"/>
          </a:p>
          <a:p>
            <a:endParaRPr lang="tr-TR" sz="3200" dirty="0" smtClean="0"/>
          </a:p>
          <a:p>
            <a:endParaRPr lang="tr-TR" sz="3200" dirty="0"/>
          </a:p>
          <a:p>
            <a:pPr marL="0" indent="0">
              <a:buNone/>
            </a:pPr>
            <a:r>
              <a:rPr lang="tr-TR" sz="3200" dirty="0" smtClean="0"/>
              <a:t>							</a:t>
            </a:r>
          </a:p>
        </p:txBody>
      </p:sp>
    </p:spTree>
    <p:extLst>
      <p:ext uri="{BB962C8B-B14F-4D97-AF65-F5344CB8AC3E}">
        <p14:creationId xmlns:p14="http://schemas.microsoft.com/office/powerpoint/2010/main" val="1362703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26228"/>
            <a:ext cx="10515600" cy="746984"/>
          </a:xfrm>
        </p:spPr>
        <p:txBody>
          <a:bodyPr>
            <a:normAutofit/>
          </a:bodyPr>
          <a:lstStyle/>
          <a:p>
            <a:r>
              <a:rPr lang="tr-TR" b="1" dirty="0"/>
              <a:t>TKF – 2021 World Kidney </a:t>
            </a:r>
            <a:r>
              <a:rPr lang="tr-TR" b="1" dirty="0" smtClean="0"/>
              <a:t>Day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3568" y="980303"/>
            <a:ext cx="4217773" cy="5412260"/>
          </a:xfrm>
        </p:spPr>
        <p:txBody>
          <a:bodyPr>
            <a:normAutofit fontScale="32500" lnSpcReduction="20000"/>
          </a:bodyPr>
          <a:lstStyle/>
          <a:p>
            <a:r>
              <a:rPr lang="tr-TR" sz="11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</a:t>
            </a:r>
            <a:r>
              <a:rPr lang="tr-TR" sz="1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Media: </a:t>
            </a:r>
          </a:p>
          <a:p>
            <a:endParaRPr lang="tr-TR" sz="4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sz="11200" dirty="0" err="1" smtClean="0"/>
              <a:t>Our</a:t>
            </a:r>
            <a:r>
              <a:rPr lang="tr-TR" sz="11200" dirty="0" smtClean="0"/>
              <a:t> World Kidney Day video </a:t>
            </a:r>
            <a:r>
              <a:rPr lang="tr-TR" sz="11200" dirty="0" err="1" smtClean="0"/>
              <a:t>was</a:t>
            </a:r>
            <a:r>
              <a:rPr lang="tr-TR" sz="11200" dirty="0" smtClean="0"/>
              <a:t> </a:t>
            </a:r>
            <a:r>
              <a:rPr lang="tr-TR" sz="11200" dirty="0" err="1" smtClean="0"/>
              <a:t>posted</a:t>
            </a:r>
            <a:r>
              <a:rPr lang="tr-TR" sz="11200" dirty="0" smtClean="0"/>
              <a:t> on </a:t>
            </a:r>
            <a:r>
              <a:rPr lang="tr-TR" sz="11200" dirty="0" err="1" smtClean="0"/>
              <a:t>our</a:t>
            </a:r>
            <a:r>
              <a:rPr lang="tr-TR" sz="11200" dirty="0" smtClean="0"/>
              <a:t> Official </a:t>
            </a:r>
            <a:r>
              <a:rPr lang="tr-TR" sz="11200" dirty="0" err="1" smtClean="0"/>
              <a:t>Instagram</a:t>
            </a:r>
            <a:r>
              <a:rPr lang="tr-TR" sz="11200" dirty="0" smtClean="0"/>
              <a:t>, Facebook, </a:t>
            </a:r>
            <a:r>
              <a:rPr lang="tr-TR" sz="11200" dirty="0" err="1" smtClean="0"/>
              <a:t>Twitter</a:t>
            </a:r>
            <a:r>
              <a:rPr lang="tr-TR" sz="11200" dirty="0" smtClean="0"/>
              <a:t> </a:t>
            </a:r>
            <a:r>
              <a:rPr lang="tr-TR" sz="11200" dirty="0" err="1" smtClean="0"/>
              <a:t>and</a:t>
            </a:r>
            <a:r>
              <a:rPr lang="tr-TR" sz="11200" dirty="0" smtClean="0"/>
              <a:t> Youtube </a:t>
            </a:r>
            <a:r>
              <a:rPr lang="tr-TR" sz="11200" dirty="0" err="1" smtClean="0"/>
              <a:t>accounts</a:t>
            </a:r>
            <a:r>
              <a:rPr lang="tr-TR" sz="11200" dirty="0" smtClean="0"/>
              <a:t>.</a:t>
            </a:r>
          </a:p>
          <a:p>
            <a:endParaRPr lang="tr-TR" sz="11200" dirty="0"/>
          </a:p>
          <a:p>
            <a:r>
              <a:rPr lang="tr-TR" sz="11200" dirty="0" smtClean="0"/>
              <a:t>Total </a:t>
            </a:r>
            <a:r>
              <a:rPr lang="tr-TR" sz="11200" dirty="0" err="1" smtClean="0"/>
              <a:t>reach</a:t>
            </a:r>
            <a:r>
              <a:rPr lang="tr-TR" sz="11200" dirty="0" smtClean="0"/>
              <a:t> </a:t>
            </a:r>
            <a:r>
              <a:rPr lang="tr-TR" sz="11200" dirty="0" err="1" smtClean="0"/>
              <a:t>number</a:t>
            </a:r>
            <a:r>
              <a:rPr lang="tr-TR" sz="11200" dirty="0" smtClean="0"/>
              <a:t>: </a:t>
            </a:r>
            <a:r>
              <a:rPr lang="tr-TR" sz="11200" dirty="0" err="1" smtClean="0"/>
              <a:t>Approximately</a:t>
            </a:r>
            <a:r>
              <a:rPr lang="tr-TR" sz="11200" dirty="0" smtClean="0"/>
              <a:t> 5 </a:t>
            </a:r>
            <a:r>
              <a:rPr lang="tr-TR" sz="11200" dirty="0" err="1" smtClean="0"/>
              <a:t>million</a:t>
            </a:r>
            <a:r>
              <a:rPr lang="tr-TR" sz="11200" dirty="0" smtClean="0"/>
              <a:t> </a:t>
            </a:r>
            <a:r>
              <a:rPr lang="tr-TR" sz="11200" dirty="0" err="1" smtClean="0"/>
              <a:t>people</a:t>
            </a:r>
            <a:endParaRPr lang="tr-TR" sz="11200" dirty="0" smtClean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6140" y="1773789"/>
            <a:ext cx="7024430" cy="393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27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26228"/>
            <a:ext cx="10515600" cy="746984"/>
          </a:xfrm>
        </p:spPr>
        <p:txBody>
          <a:bodyPr>
            <a:normAutofit/>
          </a:bodyPr>
          <a:lstStyle/>
          <a:p>
            <a:r>
              <a:rPr lang="tr-TR" b="1" dirty="0"/>
              <a:t>TKF – 2021 World Kidney </a:t>
            </a:r>
            <a:r>
              <a:rPr lang="tr-TR" b="1" dirty="0" smtClean="0"/>
              <a:t>Day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0617" y="1005016"/>
            <a:ext cx="4300152" cy="5741773"/>
          </a:xfrm>
        </p:spPr>
        <p:txBody>
          <a:bodyPr>
            <a:normAutofit fontScale="25000" lnSpcReduction="20000"/>
          </a:bodyPr>
          <a:lstStyle/>
          <a:p>
            <a:endParaRPr lang="tr-TR" sz="11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tr-TR" sz="11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sz="1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 </a:t>
            </a:r>
            <a:r>
              <a:rPr lang="tr-TR" sz="11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Coverage</a:t>
            </a:r>
            <a:r>
              <a:rPr lang="tr-TR" sz="1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endParaRPr lang="tr-TR" sz="4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sz="9600" dirty="0" smtClean="0"/>
              <a:t>TKF </a:t>
            </a:r>
            <a:r>
              <a:rPr lang="tr-TR" sz="9600" dirty="0" err="1" smtClean="0"/>
              <a:t>President</a:t>
            </a:r>
            <a:r>
              <a:rPr lang="tr-TR" sz="9600" dirty="0" smtClean="0"/>
              <a:t> Timur Erk </a:t>
            </a:r>
            <a:r>
              <a:rPr lang="tr-TR" sz="9600" dirty="0" err="1" smtClean="0"/>
              <a:t>talked</a:t>
            </a:r>
            <a:r>
              <a:rPr lang="tr-TR" sz="9600" dirty="0" smtClean="0"/>
              <a:t> </a:t>
            </a:r>
            <a:r>
              <a:rPr lang="tr-TR" sz="9600" dirty="0" err="1" smtClean="0"/>
              <a:t>to</a:t>
            </a:r>
            <a:r>
              <a:rPr lang="tr-TR" sz="9600" dirty="0" smtClean="0"/>
              <a:t> </a:t>
            </a:r>
            <a:r>
              <a:rPr lang="tr-TR" sz="9600" dirty="0" err="1" smtClean="0"/>
              <a:t>national</a:t>
            </a:r>
            <a:r>
              <a:rPr lang="tr-TR" sz="9600" dirty="0" smtClean="0"/>
              <a:t> TV </a:t>
            </a:r>
            <a:r>
              <a:rPr lang="tr-TR" sz="9600" dirty="0" err="1" smtClean="0"/>
              <a:t>channels</a:t>
            </a:r>
            <a:r>
              <a:rPr lang="tr-TR" sz="9600" dirty="0" smtClean="0"/>
              <a:t> </a:t>
            </a:r>
            <a:r>
              <a:rPr lang="tr-TR" sz="9600" dirty="0" err="1" smtClean="0"/>
              <a:t>for</a:t>
            </a:r>
            <a:r>
              <a:rPr lang="tr-TR" sz="9600" dirty="0" smtClean="0"/>
              <a:t> World Kidney Day. </a:t>
            </a:r>
          </a:p>
          <a:p>
            <a:endParaRPr lang="tr-TR" sz="9600" dirty="0" smtClean="0"/>
          </a:p>
          <a:p>
            <a:r>
              <a:rPr lang="tr-TR" sz="9600" dirty="0" smtClean="0"/>
              <a:t>22 </a:t>
            </a:r>
            <a:r>
              <a:rPr lang="tr-TR" sz="9600" dirty="0" err="1" smtClean="0"/>
              <a:t>national</a:t>
            </a:r>
            <a:r>
              <a:rPr lang="tr-TR" sz="9600" dirty="0" smtClean="0"/>
              <a:t> </a:t>
            </a:r>
            <a:r>
              <a:rPr lang="tr-TR" sz="9600" dirty="0" err="1" smtClean="0"/>
              <a:t>and</a:t>
            </a:r>
            <a:r>
              <a:rPr lang="tr-TR" sz="9600" dirty="0" smtClean="0"/>
              <a:t> </a:t>
            </a:r>
            <a:r>
              <a:rPr lang="tr-TR" sz="9600" dirty="0" err="1" smtClean="0"/>
              <a:t>local</a:t>
            </a:r>
            <a:r>
              <a:rPr lang="tr-TR" sz="9600" dirty="0" smtClean="0"/>
              <a:t> </a:t>
            </a:r>
            <a:r>
              <a:rPr lang="tr-TR" sz="9600" dirty="0" err="1" smtClean="0"/>
              <a:t>newspapers</a:t>
            </a:r>
            <a:r>
              <a:rPr lang="tr-TR" sz="9600" dirty="0" smtClean="0"/>
              <a:t> </a:t>
            </a:r>
            <a:r>
              <a:rPr lang="tr-TR" sz="9600" dirty="0" err="1" smtClean="0"/>
              <a:t>and</a:t>
            </a:r>
            <a:r>
              <a:rPr lang="tr-TR" sz="9600" dirty="0"/>
              <a:t> 72 online </a:t>
            </a:r>
            <a:r>
              <a:rPr lang="tr-TR" sz="9600" dirty="0" err="1"/>
              <a:t>news</a:t>
            </a:r>
            <a:r>
              <a:rPr lang="tr-TR" sz="9600" dirty="0"/>
              <a:t> </a:t>
            </a:r>
            <a:r>
              <a:rPr lang="tr-TR" sz="9600" dirty="0" err="1"/>
              <a:t>websites</a:t>
            </a:r>
            <a:r>
              <a:rPr lang="tr-TR" sz="9600" dirty="0"/>
              <a:t> </a:t>
            </a:r>
            <a:r>
              <a:rPr lang="tr-TR" sz="9600" dirty="0" err="1"/>
              <a:t>published</a:t>
            </a:r>
            <a:r>
              <a:rPr lang="tr-TR" sz="9600" dirty="0"/>
              <a:t> </a:t>
            </a:r>
            <a:r>
              <a:rPr lang="tr-TR" sz="9600" dirty="0" err="1" smtClean="0"/>
              <a:t>our</a:t>
            </a:r>
            <a:r>
              <a:rPr lang="tr-TR" sz="9600" dirty="0" smtClean="0"/>
              <a:t> WKD </a:t>
            </a:r>
            <a:r>
              <a:rPr lang="tr-TR" sz="9600" dirty="0" err="1" smtClean="0"/>
              <a:t>bulletin</a:t>
            </a:r>
            <a:r>
              <a:rPr lang="tr-TR" sz="9600" dirty="0" smtClean="0"/>
              <a:t>.</a:t>
            </a:r>
            <a:endParaRPr lang="tr-TR" sz="3200" dirty="0" smtClean="0"/>
          </a:p>
          <a:p>
            <a:endParaRPr lang="tr-TR" sz="3200" dirty="0"/>
          </a:p>
          <a:p>
            <a:endParaRPr lang="tr-TR" sz="3200" dirty="0" smtClean="0"/>
          </a:p>
          <a:p>
            <a:endParaRPr lang="tr-TR" sz="3200" dirty="0"/>
          </a:p>
          <a:p>
            <a:endParaRPr lang="tr-TR" sz="3200" dirty="0" smtClean="0"/>
          </a:p>
          <a:p>
            <a:endParaRPr lang="tr-TR" sz="3200" dirty="0"/>
          </a:p>
          <a:p>
            <a:pPr marL="0" indent="0">
              <a:buNone/>
            </a:pPr>
            <a:r>
              <a:rPr lang="tr-TR" sz="3200" dirty="0" smtClean="0"/>
              <a:t>								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3958" y="1833949"/>
            <a:ext cx="760095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656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26228"/>
            <a:ext cx="10515600" cy="746984"/>
          </a:xfrm>
        </p:spPr>
        <p:txBody>
          <a:bodyPr>
            <a:normAutofit/>
          </a:bodyPr>
          <a:lstStyle/>
          <a:p>
            <a:r>
              <a:rPr lang="tr-TR" b="1" dirty="0" smtClean="0"/>
              <a:t>TKF – 2021 World Kidney Day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43696" y="996778"/>
            <a:ext cx="11252887" cy="56676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tr-TR" sz="1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tr-TR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Living</a:t>
            </a:r>
            <a:r>
              <a:rPr lang="tr-TR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Well</a:t>
            </a:r>
            <a:r>
              <a:rPr lang="tr-TR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tr-TR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Kidney </a:t>
            </a:r>
            <a:r>
              <a:rPr lang="tr-TR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Disease</a:t>
            </a:r>
            <a:endParaRPr lang="tr-TR" sz="4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tr-TR" sz="16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sz="3200" dirty="0" smtClean="0"/>
              <a:t>Regarding </a:t>
            </a:r>
            <a:r>
              <a:rPr lang="tr-TR" sz="3200" dirty="0" err="1" smtClean="0"/>
              <a:t>recent</a:t>
            </a:r>
            <a:r>
              <a:rPr lang="tr-TR" sz="3200" dirty="0" smtClean="0"/>
              <a:t> CKD </a:t>
            </a:r>
            <a:r>
              <a:rPr lang="tr-TR" sz="3200" dirty="0" err="1" smtClean="0"/>
              <a:t>situation</a:t>
            </a:r>
            <a:r>
              <a:rPr lang="tr-TR" sz="3200" dirty="0" smtClean="0"/>
              <a:t> </a:t>
            </a:r>
            <a:r>
              <a:rPr lang="tr-TR" sz="3200" dirty="0" err="1" smtClean="0"/>
              <a:t>and</a:t>
            </a:r>
            <a:r>
              <a:rPr lang="tr-TR" sz="3200" dirty="0" smtClean="0"/>
              <a:t> </a:t>
            </a:r>
            <a:r>
              <a:rPr lang="tr-TR" sz="3200" dirty="0" err="1" smtClean="0"/>
              <a:t>pandemic</a:t>
            </a:r>
            <a:r>
              <a:rPr lang="tr-TR" sz="3200" dirty="0" smtClean="0"/>
              <a:t> </a:t>
            </a:r>
            <a:r>
              <a:rPr lang="tr-TR" sz="3200" dirty="0" err="1" smtClean="0"/>
              <a:t>measures</a:t>
            </a:r>
            <a:r>
              <a:rPr lang="tr-TR" sz="3200" dirty="0" smtClean="0"/>
              <a:t> in </a:t>
            </a:r>
            <a:r>
              <a:rPr lang="tr-TR" sz="3200" dirty="0" err="1" smtClean="0"/>
              <a:t>Turkey</a:t>
            </a:r>
            <a:r>
              <a:rPr lang="tr-TR" sz="3200" dirty="0" smtClean="0"/>
              <a:t>, </a:t>
            </a:r>
            <a:r>
              <a:rPr lang="tr-TR" sz="3200" dirty="0" err="1" smtClean="0"/>
              <a:t>Turkish</a:t>
            </a:r>
            <a:r>
              <a:rPr lang="tr-TR" sz="3200" dirty="0" smtClean="0"/>
              <a:t> Kidney Foundation has </a:t>
            </a:r>
            <a:r>
              <a:rPr lang="tr-TR" sz="3200" dirty="0" err="1" smtClean="0"/>
              <a:t>decided</a:t>
            </a:r>
            <a:r>
              <a:rPr lang="tr-TR" sz="3200" dirty="0" smtClean="0"/>
              <a:t> </a:t>
            </a:r>
            <a:r>
              <a:rPr lang="tr-TR" sz="3200" dirty="0" err="1" smtClean="0"/>
              <a:t>to</a:t>
            </a:r>
            <a:r>
              <a:rPr lang="tr-TR" sz="3200" dirty="0" smtClean="0"/>
              <a:t> </a:t>
            </a:r>
            <a:r>
              <a:rPr lang="tr-TR" sz="3200" dirty="0" err="1" smtClean="0"/>
              <a:t>adopt</a:t>
            </a:r>
            <a:r>
              <a:rPr lang="tr-TR" sz="3200" dirty="0" smtClean="0"/>
              <a:t> </a:t>
            </a:r>
            <a:r>
              <a:rPr lang="tr-TR" sz="3200" dirty="0" err="1" smtClean="0"/>
              <a:t>the</a:t>
            </a:r>
            <a:r>
              <a:rPr lang="tr-TR" sz="3200" dirty="0" smtClean="0"/>
              <a:t> 2021’s motto as «</a:t>
            </a:r>
            <a:r>
              <a:rPr lang="tr-T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Decision</a:t>
            </a:r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</a:t>
            </a:r>
            <a:r>
              <a:rPr lang="tr-T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Yours</a:t>
            </a:r>
            <a:r>
              <a:rPr lang="tr-TR" sz="3200" dirty="0" smtClean="0"/>
              <a:t>» </a:t>
            </a:r>
            <a:r>
              <a:rPr lang="tr-TR" sz="3200" dirty="0" err="1" smtClean="0"/>
              <a:t>by</a:t>
            </a:r>
            <a:r>
              <a:rPr lang="tr-TR" sz="3200" dirty="0" smtClean="0"/>
              <a:t> </a:t>
            </a:r>
            <a:r>
              <a:rPr lang="tr-TR" sz="3200" dirty="0" err="1" smtClean="0"/>
              <a:t>considering</a:t>
            </a:r>
            <a:r>
              <a:rPr lang="tr-TR" sz="3200" dirty="0" smtClean="0"/>
              <a:t> </a:t>
            </a:r>
            <a:r>
              <a:rPr lang="tr-TR" sz="3200" dirty="0" err="1" smtClean="0"/>
              <a:t>TKF’s</a:t>
            </a:r>
            <a:r>
              <a:rPr lang="tr-TR" sz="3200" dirty="0" smtClean="0"/>
              <a:t> </a:t>
            </a:r>
            <a:r>
              <a:rPr lang="tr-TR" sz="3200" dirty="0" err="1" smtClean="0"/>
              <a:t>mission</a:t>
            </a:r>
            <a:r>
              <a:rPr lang="tr-TR" sz="3200" dirty="0" smtClean="0"/>
              <a:t> </a:t>
            </a:r>
            <a:r>
              <a:rPr lang="tr-TR" sz="3200" dirty="0" err="1" smtClean="0"/>
              <a:t>statement</a:t>
            </a:r>
            <a:r>
              <a:rPr lang="tr-TR" sz="3200" dirty="0" smtClean="0"/>
              <a:t>.</a:t>
            </a:r>
          </a:p>
          <a:p>
            <a:pPr marL="0" indent="0">
              <a:buNone/>
            </a:pPr>
            <a:endParaRPr lang="tr-TR" sz="3200" dirty="0"/>
          </a:p>
          <a:p>
            <a:r>
              <a:rPr lang="tr-T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Decision</a:t>
            </a:r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</a:t>
            </a:r>
            <a:r>
              <a:rPr lang="tr-T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Yours</a:t>
            </a:r>
            <a:r>
              <a:rPr lang="tr-TR" sz="3200" dirty="0"/>
              <a:t> </a:t>
            </a:r>
            <a:r>
              <a:rPr lang="tr-TR" sz="3200" dirty="0" smtClean="0"/>
              <a:t>has </a:t>
            </a:r>
            <a:r>
              <a:rPr lang="tr-TR" sz="3200" dirty="0" err="1" smtClean="0"/>
              <a:t>referred</a:t>
            </a:r>
            <a:r>
              <a:rPr lang="tr-TR" sz="3200" dirty="0" smtClean="0"/>
              <a:t> </a:t>
            </a:r>
            <a:r>
              <a:rPr lang="tr-TR" sz="3200" dirty="0" err="1" smtClean="0"/>
              <a:t>to</a:t>
            </a:r>
            <a:r>
              <a:rPr lang="tr-TR" sz="3200" dirty="0" smtClean="0"/>
              <a:t> </a:t>
            </a:r>
            <a:r>
              <a:rPr lang="tr-TR" sz="3200" dirty="0" err="1" smtClean="0"/>
              <a:t>Turkish</a:t>
            </a:r>
            <a:r>
              <a:rPr lang="tr-TR" sz="3200" dirty="0" smtClean="0"/>
              <a:t> Kidney </a:t>
            </a:r>
            <a:r>
              <a:rPr lang="tr-TR" sz="3200" dirty="0" err="1" smtClean="0"/>
              <a:t>Foundation’s</a:t>
            </a:r>
            <a:r>
              <a:rPr lang="tr-TR" sz="3200" dirty="0" smtClean="0"/>
              <a:t> «Kidney </a:t>
            </a:r>
            <a:r>
              <a:rPr lang="tr-TR" sz="3200" dirty="0" err="1" smtClean="0"/>
              <a:t>Health</a:t>
            </a:r>
            <a:r>
              <a:rPr lang="tr-TR" sz="3200" dirty="0" smtClean="0"/>
              <a:t> </a:t>
            </a:r>
            <a:r>
              <a:rPr lang="tr-TR" sz="3200" dirty="0" err="1" smtClean="0"/>
              <a:t>and</a:t>
            </a:r>
            <a:r>
              <a:rPr lang="tr-TR" sz="3200" dirty="0" smtClean="0"/>
              <a:t> </a:t>
            </a:r>
            <a:r>
              <a:rPr lang="tr-TR" sz="3200" dirty="0" err="1" smtClean="0"/>
              <a:t>Nutrition</a:t>
            </a:r>
            <a:r>
              <a:rPr lang="tr-TR" sz="3200" dirty="0" smtClean="0"/>
              <a:t>» </a:t>
            </a:r>
            <a:r>
              <a:rPr lang="tr-TR" sz="3200" dirty="0" err="1" smtClean="0"/>
              <a:t>nationwide</a:t>
            </a:r>
            <a:r>
              <a:rPr lang="tr-TR" sz="3200" dirty="0" smtClean="0"/>
              <a:t> </a:t>
            </a:r>
            <a:r>
              <a:rPr lang="tr-TR" sz="3200" dirty="0" err="1" smtClean="0"/>
              <a:t>field</a:t>
            </a:r>
            <a:r>
              <a:rPr lang="tr-TR" sz="3200" dirty="0" smtClean="0"/>
              <a:t> </a:t>
            </a:r>
            <a:r>
              <a:rPr lang="tr-TR" sz="3200" dirty="0" err="1" smtClean="0"/>
              <a:t>project</a:t>
            </a:r>
            <a:r>
              <a:rPr lang="tr-TR" sz="3200" dirty="0" smtClean="0"/>
              <a:t> since 2011.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2254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26228"/>
            <a:ext cx="10515600" cy="746984"/>
          </a:xfrm>
        </p:spPr>
        <p:txBody>
          <a:bodyPr>
            <a:normAutofit/>
          </a:bodyPr>
          <a:lstStyle/>
          <a:p>
            <a:r>
              <a:rPr lang="tr-TR" b="1" dirty="0" smtClean="0"/>
              <a:t>TKF – 2021 World Kidney Day – </a:t>
            </a:r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VISUAL</a:t>
            </a:r>
            <a:endParaRPr lang="tr-T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93123" y="1005016"/>
            <a:ext cx="11252887" cy="5667633"/>
          </a:xfrm>
        </p:spPr>
        <p:txBody>
          <a:bodyPr/>
          <a:lstStyle/>
          <a:p>
            <a:pPr marL="0" indent="0" algn="ctr">
              <a:buNone/>
            </a:pPr>
            <a:endParaRPr lang="tr-TR" sz="1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23" y="757879"/>
            <a:ext cx="4053101" cy="5988909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5115696" y="936177"/>
            <a:ext cx="639256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Visual </a:t>
            </a:r>
            <a:r>
              <a:rPr lang="tr-TR" sz="2400" b="1" dirty="0" err="1" smtClean="0"/>
              <a:t>Description</a:t>
            </a:r>
            <a:r>
              <a:rPr lang="tr-TR" sz="2400" b="1" dirty="0" smtClean="0"/>
              <a:t>:</a:t>
            </a:r>
          </a:p>
          <a:p>
            <a:endParaRPr lang="tr-TR" sz="2400" dirty="0"/>
          </a:p>
          <a:p>
            <a:r>
              <a:rPr lang="tr-TR" sz="2400" dirty="0" err="1" smtClean="0"/>
              <a:t>Two</a:t>
            </a:r>
            <a:r>
              <a:rPr lang="tr-TR" sz="2400" dirty="0" smtClean="0"/>
              <a:t> </a:t>
            </a:r>
            <a:r>
              <a:rPr lang="tr-TR" sz="2400" dirty="0" err="1" smtClean="0"/>
              <a:t>kidneys</a:t>
            </a:r>
            <a:r>
              <a:rPr lang="tr-TR" sz="2400" dirty="0" smtClean="0"/>
              <a:t> </a:t>
            </a:r>
            <a:r>
              <a:rPr lang="tr-TR" sz="2400" dirty="0" err="1" smtClean="0"/>
              <a:t>symbolize</a:t>
            </a:r>
            <a:r>
              <a:rPr lang="tr-TR" sz="2400" dirty="0" smtClean="0"/>
              <a:t> </a:t>
            </a:r>
            <a:r>
              <a:rPr lang="tr-TR" sz="2400" dirty="0" err="1" smtClean="0"/>
              <a:t>two</a:t>
            </a:r>
            <a:r>
              <a:rPr lang="tr-TR" sz="2400" dirty="0" smtClean="0"/>
              <a:t> </a:t>
            </a:r>
            <a:r>
              <a:rPr lang="tr-TR" sz="2400" dirty="0" err="1" smtClean="0"/>
              <a:t>different</a:t>
            </a:r>
            <a:r>
              <a:rPr lang="tr-TR" sz="2400" dirty="0" smtClean="0"/>
              <a:t> life </a:t>
            </a:r>
            <a:r>
              <a:rPr lang="tr-TR" sz="2400" dirty="0" err="1" smtClean="0"/>
              <a:t>styles</a:t>
            </a:r>
            <a:r>
              <a:rPr lang="tr-TR" sz="2400" dirty="0" smtClean="0"/>
              <a:t>.</a:t>
            </a:r>
          </a:p>
          <a:p>
            <a:endParaRPr lang="tr-TR" sz="2400" dirty="0" smtClean="0"/>
          </a:p>
          <a:p>
            <a:r>
              <a:rPr lang="tr-TR" sz="2400" dirty="0" smtClean="0"/>
              <a:t>Kidney on </a:t>
            </a:r>
            <a:r>
              <a:rPr lang="tr-TR" sz="2400" dirty="0" err="1" smtClean="0"/>
              <a:t>the</a:t>
            </a:r>
            <a:r>
              <a:rPr lang="tr-TR" sz="2400" dirty="0" smtClean="0"/>
              <a:t> </a:t>
            </a:r>
            <a:r>
              <a:rPr lang="tr-TR" sz="2400" dirty="0" err="1" smtClean="0"/>
              <a:t>right</a:t>
            </a:r>
            <a:r>
              <a:rPr lang="tr-TR" sz="2400" dirty="0" smtClean="0"/>
              <a:t> </a:t>
            </a:r>
            <a:r>
              <a:rPr lang="tr-TR" sz="2400" dirty="0" err="1" smtClean="0"/>
              <a:t>stands</a:t>
            </a:r>
            <a:r>
              <a:rPr lang="tr-TR" sz="2400" dirty="0" smtClean="0"/>
              <a:t> </a:t>
            </a:r>
            <a:r>
              <a:rPr lang="tr-TR" sz="2400" dirty="0" err="1" smtClean="0"/>
              <a:t>for</a:t>
            </a:r>
            <a:r>
              <a:rPr lang="tr-TR" sz="2400" dirty="0" smtClean="0"/>
              <a:t> </a:t>
            </a:r>
            <a:r>
              <a:rPr lang="tr-TR" sz="2400" dirty="0" err="1" smtClean="0"/>
              <a:t>healthy</a:t>
            </a:r>
            <a:r>
              <a:rPr lang="tr-TR" sz="2400" dirty="0" smtClean="0"/>
              <a:t> </a:t>
            </a:r>
            <a:r>
              <a:rPr lang="tr-TR" sz="2400" dirty="0" err="1" smtClean="0"/>
              <a:t>nutrition</a:t>
            </a:r>
            <a:r>
              <a:rPr lang="tr-TR" sz="2400" dirty="0" smtClean="0"/>
              <a:t> </a:t>
            </a:r>
            <a:r>
              <a:rPr lang="tr-TR" sz="2400" dirty="0" err="1" smtClean="0"/>
              <a:t>and</a:t>
            </a:r>
            <a:r>
              <a:rPr lang="tr-TR" sz="2400" dirty="0" smtClean="0"/>
              <a:t> </a:t>
            </a:r>
            <a:r>
              <a:rPr lang="tr-TR" sz="2400" dirty="0" err="1" smtClean="0"/>
              <a:t>healthy</a:t>
            </a:r>
            <a:r>
              <a:rPr lang="tr-TR" sz="2400" dirty="0" smtClean="0"/>
              <a:t> life </a:t>
            </a:r>
            <a:r>
              <a:rPr lang="tr-TR" sz="2400" dirty="0" err="1" smtClean="0"/>
              <a:t>sytle</a:t>
            </a:r>
            <a:r>
              <a:rPr lang="tr-TR" sz="2400" dirty="0" smtClean="0"/>
              <a:t>, </a:t>
            </a:r>
            <a:r>
              <a:rPr lang="tr-TR" sz="2400" dirty="0" err="1" smtClean="0"/>
              <a:t>therefore</a:t>
            </a:r>
            <a:r>
              <a:rPr lang="tr-TR" sz="2400" dirty="0" smtClean="0"/>
              <a:t> it is </a:t>
            </a:r>
            <a:r>
              <a:rPr lang="tr-TR" sz="2400" dirty="0" err="1" smtClean="0"/>
              <a:t>bright</a:t>
            </a:r>
            <a:r>
              <a:rPr lang="tr-TR" sz="2400" dirty="0" smtClean="0"/>
              <a:t> </a:t>
            </a:r>
            <a:r>
              <a:rPr lang="tr-TR" sz="2400" dirty="0" err="1" smtClean="0"/>
              <a:t>and</a:t>
            </a:r>
            <a:r>
              <a:rPr lang="tr-TR" sz="2400" dirty="0" smtClean="0"/>
              <a:t> </a:t>
            </a:r>
            <a:r>
              <a:rPr lang="tr-TR" sz="2400" dirty="0" err="1" smtClean="0"/>
              <a:t>colorful</a:t>
            </a:r>
            <a:r>
              <a:rPr lang="tr-TR" sz="2400" dirty="0" smtClean="0"/>
              <a:t>.</a:t>
            </a:r>
          </a:p>
          <a:p>
            <a:endParaRPr lang="tr-TR" sz="2400" dirty="0" smtClean="0"/>
          </a:p>
          <a:p>
            <a:r>
              <a:rPr lang="tr-TR" sz="2400" dirty="0" smtClean="0"/>
              <a:t>Kidney on </a:t>
            </a:r>
            <a:r>
              <a:rPr lang="tr-TR" sz="2400" dirty="0" err="1" smtClean="0"/>
              <a:t>the</a:t>
            </a:r>
            <a:r>
              <a:rPr lang="tr-TR" sz="2400" dirty="0" smtClean="0"/>
              <a:t> </a:t>
            </a:r>
            <a:r>
              <a:rPr lang="tr-TR" sz="2400" dirty="0" err="1" smtClean="0"/>
              <a:t>left</a:t>
            </a:r>
            <a:r>
              <a:rPr lang="tr-TR" sz="2400" dirty="0" smtClean="0"/>
              <a:t> is </a:t>
            </a:r>
            <a:r>
              <a:rPr lang="tr-TR" sz="2400" dirty="0" err="1" smtClean="0"/>
              <a:t>for</a:t>
            </a:r>
            <a:r>
              <a:rPr lang="tr-TR" sz="2400" dirty="0" smtClean="0"/>
              <a:t> </a:t>
            </a:r>
            <a:r>
              <a:rPr lang="tr-TR" sz="2400" dirty="0" err="1" smtClean="0"/>
              <a:t>unhealthy</a:t>
            </a:r>
            <a:r>
              <a:rPr lang="tr-TR" sz="2400" dirty="0" smtClean="0"/>
              <a:t> </a:t>
            </a:r>
            <a:r>
              <a:rPr lang="tr-TR" sz="2400" dirty="0" err="1" smtClean="0"/>
              <a:t>choices</a:t>
            </a:r>
            <a:r>
              <a:rPr lang="tr-TR" sz="2400" dirty="0" smtClean="0"/>
              <a:t>, </a:t>
            </a:r>
            <a:r>
              <a:rPr lang="tr-TR" sz="2400" dirty="0" err="1" smtClean="0"/>
              <a:t>junk</a:t>
            </a:r>
            <a:r>
              <a:rPr lang="tr-TR" sz="2400" dirty="0" smtClean="0"/>
              <a:t> </a:t>
            </a:r>
            <a:r>
              <a:rPr lang="tr-TR" sz="2400" dirty="0" err="1" smtClean="0"/>
              <a:t>food</a:t>
            </a:r>
            <a:r>
              <a:rPr lang="tr-TR" sz="2400" dirty="0" smtClean="0"/>
              <a:t>, </a:t>
            </a:r>
            <a:r>
              <a:rPr lang="tr-TR" sz="2400" dirty="0" err="1" smtClean="0"/>
              <a:t>lack</a:t>
            </a:r>
            <a:r>
              <a:rPr lang="tr-TR" sz="2400" dirty="0" smtClean="0"/>
              <a:t> of </a:t>
            </a:r>
            <a:r>
              <a:rPr lang="tr-TR" sz="2400" dirty="0" err="1" smtClean="0"/>
              <a:t>exercise</a:t>
            </a:r>
            <a:r>
              <a:rPr lang="tr-TR" sz="2400" dirty="0" smtClean="0"/>
              <a:t>, </a:t>
            </a:r>
            <a:r>
              <a:rPr lang="tr-TR" sz="2400" dirty="0" err="1" smtClean="0"/>
              <a:t>etc</a:t>
            </a:r>
            <a:r>
              <a:rPr lang="tr-TR" sz="2400" dirty="0" smtClean="0"/>
              <a:t>. </a:t>
            </a:r>
            <a:r>
              <a:rPr lang="tr-TR" sz="2400" dirty="0" err="1" smtClean="0"/>
              <a:t>This</a:t>
            </a:r>
            <a:r>
              <a:rPr lang="tr-TR" sz="2400" dirty="0" smtClean="0"/>
              <a:t> is </a:t>
            </a:r>
            <a:r>
              <a:rPr lang="tr-TR" sz="2400" dirty="0" err="1" smtClean="0"/>
              <a:t>shown</a:t>
            </a:r>
            <a:r>
              <a:rPr lang="tr-TR" sz="2400" dirty="0" smtClean="0"/>
              <a:t> </a:t>
            </a:r>
            <a:r>
              <a:rPr lang="tr-TR" sz="2400" dirty="0" err="1" smtClean="0"/>
              <a:t>with</a:t>
            </a:r>
            <a:r>
              <a:rPr lang="tr-TR" sz="2400" dirty="0" smtClean="0"/>
              <a:t> </a:t>
            </a:r>
            <a:r>
              <a:rPr lang="tr-TR" sz="2400" dirty="0" err="1" smtClean="0"/>
              <a:t>dull</a:t>
            </a:r>
            <a:r>
              <a:rPr lang="tr-TR" sz="2400" dirty="0" smtClean="0"/>
              <a:t> </a:t>
            </a:r>
            <a:r>
              <a:rPr lang="tr-TR" sz="2400" dirty="0" err="1" smtClean="0"/>
              <a:t>colors</a:t>
            </a:r>
            <a:r>
              <a:rPr lang="tr-TR" sz="2400" dirty="0"/>
              <a:t> </a:t>
            </a:r>
            <a:r>
              <a:rPr lang="tr-TR" sz="2400" dirty="0" err="1" smtClean="0"/>
              <a:t>and</a:t>
            </a:r>
            <a:r>
              <a:rPr lang="tr-TR" sz="2400" dirty="0" smtClean="0"/>
              <a:t> </a:t>
            </a:r>
            <a:r>
              <a:rPr lang="tr-TR" sz="2400" dirty="0" err="1" smtClean="0"/>
              <a:t>dim</a:t>
            </a:r>
            <a:r>
              <a:rPr lang="tr-TR" sz="2400" dirty="0" smtClean="0"/>
              <a:t> </a:t>
            </a:r>
            <a:r>
              <a:rPr lang="tr-TR" sz="2400" dirty="0" err="1" smtClean="0"/>
              <a:t>light</a:t>
            </a:r>
            <a:r>
              <a:rPr lang="tr-TR" sz="2400" dirty="0" smtClean="0"/>
              <a:t>.</a:t>
            </a:r>
          </a:p>
          <a:p>
            <a:endParaRPr lang="tr-TR" sz="2400" dirty="0" smtClean="0"/>
          </a:p>
          <a:p>
            <a:r>
              <a:rPr lang="tr-TR" sz="2400" dirty="0" smtClean="0"/>
              <a:t>At </a:t>
            </a:r>
            <a:r>
              <a:rPr lang="tr-TR" sz="2400" dirty="0" err="1" smtClean="0"/>
              <a:t>the</a:t>
            </a:r>
            <a:r>
              <a:rPr lang="tr-TR" sz="2400" dirty="0" smtClean="0"/>
              <a:t> </a:t>
            </a:r>
            <a:r>
              <a:rPr lang="tr-TR" sz="2400" dirty="0" err="1" smtClean="0"/>
              <a:t>end</a:t>
            </a:r>
            <a:r>
              <a:rPr lang="tr-TR" sz="2400" dirty="0" smtClean="0"/>
              <a:t>, </a:t>
            </a:r>
            <a:r>
              <a:rPr lang="tr-TR" sz="2400" dirty="0" err="1" smtClean="0"/>
              <a:t>we</a:t>
            </a:r>
            <a:r>
              <a:rPr lang="tr-TR" sz="2400" dirty="0" smtClean="0"/>
              <a:t> </a:t>
            </a:r>
            <a:r>
              <a:rPr lang="tr-TR" sz="2400" dirty="0" err="1" smtClean="0"/>
              <a:t>reach</a:t>
            </a:r>
            <a:r>
              <a:rPr lang="tr-TR" sz="2400" dirty="0" smtClean="0"/>
              <a:t> </a:t>
            </a:r>
            <a:r>
              <a:rPr lang="tr-TR" sz="2400" dirty="0" err="1" smtClean="0"/>
              <a:t>to</a:t>
            </a:r>
            <a:r>
              <a:rPr lang="tr-TR" sz="2400" dirty="0" smtClean="0"/>
              <a:t> a </a:t>
            </a:r>
            <a:r>
              <a:rPr lang="tr-TR" sz="2400" dirty="0" err="1" smtClean="0"/>
              <a:t>crossroad</a:t>
            </a:r>
            <a:r>
              <a:rPr lang="tr-TR" sz="2400" dirty="0" smtClean="0"/>
              <a:t> </a:t>
            </a:r>
            <a:r>
              <a:rPr lang="tr-TR" sz="2400" dirty="0" err="1" smtClean="0"/>
              <a:t>and</a:t>
            </a:r>
            <a:r>
              <a:rPr lang="tr-TR" sz="2400" dirty="0" smtClean="0"/>
              <a:t> </a:t>
            </a:r>
            <a:r>
              <a:rPr lang="tr-TR" sz="2400" dirty="0" err="1" smtClean="0"/>
              <a:t>one’s</a:t>
            </a:r>
            <a:r>
              <a:rPr lang="tr-TR" sz="2400" dirty="0" smtClean="0"/>
              <a:t> </a:t>
            </a:r>
            <a:r>
              <a:rPr lang="tr-TR" sz="2400" dirty="0" err="1" smtClean="0"/>
              <a:t>choice</a:t>
            </a:r>
            <a:r>
              <a:rPr lang="tr-TR" sz="2400" dirty="0" smtClean="0"/>
              <a:t> </a:t>
            </a:r>
            <a:r>
              <a:rPr lang="tr-TR" sz="2400" dirty="0" err="1" smtClean="0"/>
              <a:t>to</a:t>
            </a:r>
            <a:r>
              <a:rPr lang="tr-TR" sz="2400" dirty="0" smtClean="0"/>
              <a:t> </a:t>
            </a:r>
            <a:r>
              <a:rPr lang="tr-TR" sz="2400" dirty="0" err="1" smtClean="0"/>
              <a:t>continue</a:t>
            </a:r>
            <a:r>
              <a:rPr lang="tr-TR" sz="2400" dirty="0" smtClean="0"/>
              <a:t> his/her life </a:t>
            </a:r>
            <a:r>
              <a:rPr lang="tr-TR" sz="2400" dirty="0" err="1" smtClean="0"/>
              <a:t>will</a:t>
            </a:r>
            <a:r>
              <a:rPr lang="tr-TR" sz="2400" dirty="0" smtClean="0"/>
              <a:t> define </a:t>
            </a:r>
            <a:r>
              <a:rPr lang="tr-TR" sz="2400" dirty="0" err="1" smtClean="0"/>
              <a:t>the</a:t>
            </a:r>
            <a:r>
              <a:rPr lang="tr-TR" sz="2400" dirty="0" smtClean="0"/>
              <a:t> </a:t>
            </a:r>
            <a:r>
              <a:rPr lang="tr-TR" sz="2400" dirty="0" err="1" smtClean="0"/>
              <a:t>quality</a:t>
            </a:r>
            <a:r>
              <a:rPr lang="tr-TR" sz="2400" dirty="0" smtClean="0"/>
              <a:t> of life </a:t>
            </a:r>
            <a:r>
              <a:rPr lang="tr-TR" sz="2400" dirty="0" err="1" smtClean="0"/>
              <a:t>for</a:t>
            </a:r>
            <a:r>
              <a:rPr lang="tr-TR" sz="2400" dirty="0" smtClean="0"/>
              <a:t> </a:t>
            </a:r>
            <a:r>
              <a:rPr lang="tr-TR" sz="2400" dirty="0" err="1" smtClean="0"/>
              <a:t>the</a:t>
            </a:r>
            <a:r>
              <a:rPr lang="tr-TR" sz="2400" dirty="0" smtClean="0"/>
              <a:t> rest of </a:t>
            </a:r>
            <a:r>
              <a:rPr lang="tr-TR" sz="2400" dirty="0" err="1" smtClean="0"/>
              <a:t>the</a:t>
            </a:r>
            <a:r>
              <a:rPr lang="tr-TR" sz="2400" dirty="0" smtClean="0"/>
              <a:t> life.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9214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29962" y="337833"/>
            <a:ext cx="10515600" cy="746984"/>
          </a:xfrm>
        </p:spPr>
        <p:txBody>
          <a:bodyPr>
            <a:normAutofit/>
          </a:bodyPr>
          <a:lstStyle/>
          <a:p>
            <a:r>
              <a:rPr lang="tr-TR" b="1" dirty="0"/>
              <a:t>TKF – 2021 World Kidney </a:t>
            </a:r>
            <a:r>
              <a:rPr lang="tr-TR" b="1" dirty="0" smtClean="0"/>
              <a:t>Day - </a:t>
            </a:r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</a:t>
            </a:r>
            <a:endParaRPr lang="tr-T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38898" y="1202724"/>
            <a:ext cx="4893275" cy="5181600"/>
          </a:xfrm>
        </p:spPr>
        <p:txBody>
          <a:bodyPr>
            <a:normAutofit fontScale="40000" lnSpcReduction="20000"/>
          </a:bodyPr>
          <a:lstStyle/>
          <a:p>
            <a:endParaRPr lang="tr-TR" sz="11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sz="1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Video: </a:t>
            </a:r>
          </a:p>
          <a:p>
            <a:endParaRPr lang="tr-TR" sz="4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sz="11200" dirty="0" err="1" smtClean="0"/>
              <a:t>Based</a:t>
            </a:r>
            <a:r>
              <a:rPr lang="tr-TR" sz="11200" dirty="0" smtClean="0"/>
              <a:t> on </a:t>
            </a:r>
            <a:r>
              <a:rPr lang="tr-TR" sz="11200" dirty="0" err="1" smtClean="0"/>
              <a:t>the</a:t>
            </a:r>
            <a:r>
              <a:rPr lang="tr-TR" sz="11200" dirty="0" smtClean="0"/>
              <a:t> </a:t>
            </a:r>
            <a:r>
              <a:rPr lang="tr-TR" sz="11200" dirty="0" err="1" smtClean="0"/>
              <a:t>scenario</a:t>
            </a:r>
            <a:r>
              <a:rPr lang="tr-TR" sz="11200" dirty="0" smtClean="0"/>
              <a:t> of WKD </a:t>
            </a:r>
            <a:r>
              <a:rPr lang="tr-TR" sz="11200" dirty="0" err="1" smtClean="0"/>
              <a:t>key</a:t>
            </a:r>
            <a:r>
              <a:rPr lang="tr-TR" sz="11200" dirty="0" smtClean="0"/>
              <a:t> </a:t>
            </a:r>
            <a:r>
              <a:rPr lang="tr-TR" sz="11200" dirty="0" err="1" smtClean="0"/>
              <a:t>visual</a:t>
            </a:r>
            <a:r>
              <a:rPr lang="tr-TR" sz="11200" dirty="0" smtClean="0"/>
              <a:t> is </a:t>
            </a:r>
            <a:r>
              <a:rPr lang="tr-TR" sz="11200" dirty="0" err="1" smtClean="0"/>
              <a:t>designed</a:t>
            </a:r>
            <a:r>
              <a:rPr lang="tr-TR" sz="11200" dirty="0" smtClean="0"/>
              <a:t>, a 59-second video </a:t>
            </a:r>
            <a:r>
              <a:rPr lang="tr-TR" sz="11200" dirty="0" err="1" smtClean="0"/>
              <a:t>was</a:t>
            </a:r>
            <a:r>
              <a:rPr lang="tr-TR" sz="11200" dirty="0" smtClean="0"/>
              <a:t> </a:t>
            </a:r>
            <a:r>
              <a:rPr lang="tr-TR" sz="11200" dirty="0" err="1" smtClean="0"/>
              <a:t>produced</a:t>
            </a:r>
            <a:r>
              <a:rPr lang="tr-TR" sz="11200" dirty="0" smtClean="0"/>
              <a:t> </a:t>
            </a:r>
            <a:r>
              <a:rPr lang="tr-TR" sz="11200" dirty="0" err="1" smtClean="0"/>
              <a:t>to</a:t>
            </a:r>
            <a:r>
              <a:rPr lang="tr-TR" sz="11200" dirty="0" smtClean="0"/>
              <a:t> </a:t>
            </a:r>
            <a:r>
              <a:rPr lang="tr-TR" sz="11200" dirty="0" err="1" smtClean="0"/>
              <a:t>show</a:t>
            </a:r>
            <a:r>
              <a:rPr lang="tr-TR" sz="11200" dirty="0" smtClean="0"/>
              <a:t> on </a:t>
            </a:r>
            <a:r>
              <a:rPr lang="tr-TR" sz="11200" dirty="0" err="1" smtClean="0"/>
              <a:t>digital</a:t>
            </a:r>
            <a:r>
              <a:rPr lang="tr-TR" sz="11200" dirty="0" smtClean="0"/>
              <a:t> </a:t>
            </a:r>
            <a:r>
              <a:rPr lang="tr-TR" sz="11200" dirty="0" err="1" smtClean="0"/>
              <a:t>media</a:t>
            </a:r>
            <a:r>
              <a:rPr lang="tr-TR" sz="11200" dirty="0" smtClean="0"/>
              <a:t>.</a:t>
            </a:r>
          </a:p>
          <a:p>
            <a:endParaRPr lang="tr-TR" sz="11200" dirty="0"/>
          </a:p>
          <a:p>
            <a:pPr marL="0" indent="0">
              <a:buNone/>
            </a:pPr>
            <a:endParaRPr lang="tr-TR" sz="11200" dirty="0" smtClean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7360" y="1944130"/>
            <a:ext cx="6737752" cy="380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39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26228"/>
            <a:ext cx="10515600" cy="746984"/>
          </a:xfrm>
        </p:spPr>
        <p:txBody>
          <a:bodyPr>
            <a:normAutofit/>
          </a:bodyPr>
          <a:lstStyle/>
          <a:p>
            <a:r>
              <a:rPr lang="tr-TR" b="1" dirty="0"/>
              <a:t>TKF – 2021 World Kidney </a:t>
            </a:r>
            <a:r>
              <a:rPr lang="tr-TR" b="1" dirty="0" smtClean="0"/>
              <a:t>Day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27221" y="873212"/>
            <a:ext cx="11252887" cy="56676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tr-TR" sz="1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tr-TR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Living</a:t>
            </a:r>
            <a:r>
              <a:rPr lang="tr-TR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Well</a:t>
            </a:r>
            <a:r>
              <a:rPr lang="tr-TR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tr-TR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Kidney </a:t>
            </a:r>
            <a:r>
              <a:rPr lang="tr-TR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Disease</a:t>
            </a:r>
            <a:endParaRPr lang="tr-TR" sz="4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tr-TR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tr-TR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Decision</a:t>
            </a:r>
            <a:r>
              <a:rPr lang="tr-TR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</a:t>
            </a:r>
            <a:r>
              <a:rPr lang="tr-TR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Yours</a:t>
            </a:r>
            <a:endParaRPr lang="tr-TR" sz="4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tr-TR" sz="3200" dirty="0" smtClean="0"/>
              <a:t>2021 </a:t>
            </a:r>
            <a:r>
              <a:rPr lang="tr-TR" sz="3200" dirty="0" err="1" smtClean="0"/>
              <a:t>Campaign</a:t>
            </a:r>
            <a:r>
              <a:rPr lang="tr-TR" sz="3200" dirty="0" smtClean="0"/>
              <a:t> </a:t>
            </a:r>
            <a:r>
              <a:rPr lang="tr-TR" sz="3200" dirty="0" err="1" smtClean="0"/>
              <a:t>also</a:t>
            </a:r>
            <a:r>
              <a:rPr lang="tr-TR" sz="3200" dirty="0" smtClean="0"/>
              <a:t> </a:t>
            </a:r>
            <a:r>
              <a:rPr lang="tr-TR" sz="3200" dirty="0" err="1" smtClean="0"/>
              <a:t>refers</a:t>
            </a:r>
            <a:r>
              <a:rPr lang="tr-TR" sz="3200" dirty="0" smtClean="0"/>
              <a:t> </a:t>
            </a:r>
            <a:r>
              <a:rPr lang="tr-TR" sz="3200" dirty="0" err="1" smtClean="0"/>
              <a:t>to</a:t>
            </a:r>
            <a:r>
              <a:rPr lang="tr-TR" sz="3200" dirty="0" smtClean="0"/>
              <a:t> </a:t>
            </a:r>
            <a:r>
              <a:rPr lang="tr-TR" sz="3200" dirty="0" err="1" smtClean="0"/>
              <a:t>previous</a:t>
            </a:r>
            <a:r>
              <a:rPr lang="tr-TR" sz="3200" dirty="0" smtClean="0"/>
              <a:t> WKD </a:t>
            </a:r>
            <a:r>
              <a:rPr lang="tr-TR" sz="3200" dirty="0" err="1" smtClean="0"/>
              <a:t>campaigns</a:t>
            </a:r>
            <a:r>
              <a:rPr lang="tr-TR" sz="3200" dirty="0" smtClean="0"/>
              <a:t> of      </a:t>
            </a:r>
            <a:r>
              <a:rPr lang="tr-TR" sz="3200" dirty="0" err="1" smtClean="0"/>
              <a:t>Turkish</a:t>
            </a:r>
            <a:r>
              <a:rPr lang="tr-TR" sz="3200" dirty="0" smtClean="0"/>
              <a:t> Kidney Foundation:</a:t>
            </a:r>
          </a:p>
          <a:p>
            <a:pPr marL="0" indent="0">
              <a:buNone/>
            </a:pPr>
            <a:endParaRPr lang="tr-TR" sz="3200" dirty="0" smtClean="0"/>
          </a:p>
          <a:p>
            <a:r>
              <a:rPr lang="tr-TR" dirty="0" smtClean="0"/>
              <a:t>2020 – </a:t>
            </a:r>
            <a:r>
              <a:rPr lang="tr-TR" b="1" dirty="0" smtClean="0"/>
              <a:t>8 Golden Rules </a:t>
            </a:r>
            <a:r>
              <a:rPr lang="tr-TR" i="1" dirty="0" smtClean="0"/>
              <a:t>(Essentials of </a:t>
            </a:r>
            <a:r>
              <a:rPr lang="tr-TR" i="1" dirty="0" err="1" smtClean="0"/>
              <a:t>healthy</a:t>
            </a:r>
            <a:r>
              <a:rPr lang="tr-TR" i="1" dirty="0" smtClean="0"/>
              <a:t> </a:t>
            </a:r>
            <a:r>
              <a:rPr lang="tr-TR" i="1" dirty="0" err="1" smtClean="0"/>
              <a:t>habits</a:t>
            </a:r>
            <a:r>
              <a:rPr lang="tr-TR" i="1" dirty="0" smtClean="0"/>
              <a:t>)</a:t>
            </a:r>
          </a:p>
          <a:p>
            <a:r>
              <a:rPr lang="tr-TR" dirty="0" smtClean="0"/>
              <a:t>2019 – </a:t>
            </a:r>
            <a:r>
              <a:rPr lang="tr-TR" b="1" dirty="0" err="1" smtClean="0"/>
              <a:t>Obese</a:t>
            </a:r>
            <a:r>
              <a:rPr lang="tr-TR" b="1" dirty="0" smtClean="0"/>
              <a:t> Market </a:t>
            </a:r>
            <a:r>
              <a:rPr lang="tr-TR" i="1" dirty="0" smtClean="0"/>
              <a:t>(</a:t>
            </a:r>
            <a:r>
              <a:rPr lang="tr-TR" i="1" dirty="0" err="1" smtClean="0"/>
              <a:t>Thought</a:t>
            </a:r>
            <a:r>
              <a:rPr lang="tr-TR" i="1" dirty="0" smtClean="0"/>
              <a:t> </a:t>
            </a:r>
            <a:r>
              <a:rPr lang="tr-TR" i="1" dirty="0" err="1" smtClean="0"/>
              <a:t>balloon</a:t>
            </a:r>
            <a:r>
              <a:rPr lang="tr-TR" i="1" dirty="0" err="1"/>
              <a:t>s</a:t>
            </a:r>
            <a:r>
              <a:rPr lang="tr-TR" i="1" dirty="0" smtClean="0"/>
              <a:t>)</a:t>
            </a:r>
          </a:p>
          <a:p>
            <a:r>
              <a:rPr lang="tr-TR" dirty="0" smtClean="0"/>
              <a:t>2018 – </a:t>
            </a:r>
            <a:r>
              <a:rPr lang="tr-TR" b="1" dirty="0" err="1" smtClean="0"/>
              <a:t>Women</a:t>
            </a:r>
            <a:r>
              <a:rPr lang="tr-TR" b="1" dirty="0" smtClean="0"/>
              <a:t> </a:t>
            </a:r>
            <a:r>
              <a:rPr lang="tr-TR" b="1" dirty="0" err="1" smtClean="0"/>
              <a:t>Touch</a:t>
            </a:r>
            <a:r>
              <a:rPr lang="tr-TR" b="1" dirty="0" smtClean="0"/>
              <a:t> on Kidney </a:t>
            </a:r>
            <a:r>
              <a:rPr lang="tr-TR" b="1" dirty="0" err="1" smtClean="0"/>
              <a:t>Health</a:t>
            </a:r>
            <a:r>
              <a:rPr lang="tr-TR" b="1" dirty="0" smtClean="0"/>
              <a:t> </a:t>
            </a:r>
            <a:r>
              <a:rPr lang="tr-TR" i="1" dirty="0" smtClean="0"/>
              <a:t>(</a:t>
            </a:r>
            <a:r>
              <a:rPr lang="tr-TR" i="1" dirty="0" err="1" smtClean="0"/>
              <a:t>Healthy</a:t>
            </a:r>
            <a:r>
              <a:rPr lang="tr-TR" i="1" dirty="0" smtClean="0"/>
              <a:t> </a:t>
            </a:r>
            <a:r>
              <a:rPr lang="tr-TR" i="1" dirty="0" err="1" smtClean="0"/>
              <a:t>woman</a:t>
            </a:r>
            <a:r>
              <a:rPr lang="tr-TR" i="1" dirty="0" smtClean="0"/>
              <a:t> </a:t>
            </a:r>
            <a:r>
              <a:rPr lang="tr-TR" i="1" dirty="0" err="1" smtClean="0"/>
              <a:t>figurine</a:t>
            </a:r>
            <a:r>
              <a:rPr lang="tr-TR" i="1" dirty="0" smtClean="0"/>
              <a:t>) </a:t>
            </a:r>
          </a:p>
          <a:p>
            <a:r>
              <a:rPr lang="tr-TR" dirty="0"/>
              <a:t>2012 – </a:t>
            </a:r>
            <a:r>
              <a:rPr lang="tr-TR" b="1" dirty="0" err="1"/>
              <a:t>You</a:t>
            </a:r>
            <a:r>
              <a:rPr lang="tr-TR" b="1" dirty="0"/>
              <a:t> </a:t>
            </a:r>
            <a:r>
              <a:rPr lang="tr-TR" b="1" dirty="0" err="1"/>
              <a:t>Have</a:t>
            </a:r>
            <a:r>
              <a:rPr lang="tr-TR" b="1" dirty="0"/>
              <a:t> </a:t>
            </a:r>
            <a:r>
              <a:rPr lang="tr-TR" b="1" dirty="0" err="1"/>
              <a:t>Only</a:t>
            </a:r>
            <a:r>
              <a:rPr lang="tr-TR" b="1" dirty="0"/>
              <a:t> </a:t>
            </a:r>
            <a:r>
              <a:rPr lang="tr-TR" b="1" dirty="0" err="1"/>
              <a:t>Two</a:t>
            </a:r>
            <a:r>
              <a:rPr lang="tr-TR" b="1" dirty="0"/>
              <a:t> </a:t>
            </a:r>
            <a:r>
              <a:rPr lang="tr-TR" b="1" dirty="0" err="1"/>
              <a:t>Rights</a:t>
            </a:r>
            <a:r>
              <a:rPr lang="tr-TR" b="1" dirty="0"/>
              <a:t> </a:t>
            </a:r>
            <a:r>
              <a:rPr lang="tr-TR" i="1" dirty="0"/>
              <a:t>(</a:t>
            </a:r>
            <a:r>
              <a:rPr lang="tr-TR" i="1" dirty="0" err="1"/>
              <a:t>Crossroads</a:t>
            </a:r>
            <a:r>
              <a:rPr lang="tr-TR" i="1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1893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26228"/>
            <a:ext cx="10515600" cy="746984"/>
          </a:xfrm>
        </p:spPr>
        <p:txBody>
          <a:bodyPr/>
          <a:lstStyle/>
          <a:p>
            <a:r>
              <a:rPr lang="tr-TR" b="1" dirty="0"/>
              <a:t>TKF – 2021 World Kidney Day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88325" y="1005016"/>
            <a:ext cx="11755394" cy="566763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tr-TR" sz="1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tr-TR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Living</a:t>
            </a:r>
            <a:r>
              <a:rPr lang="tr-TR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Well</a:t>
            </a:r>
            <a:r>
              <a:rPr lang="tr-TR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tr-TR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Kidney </a:t>
            </a:r>
            <a:r>
              <a:rPr lang="tr-TR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Disease</a:t>
            </a:r>
            <a:endParaRPr lang="tr-TR" sz="4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tr-TR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tr-TR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Decision</a:t>
            </a:r>
            <a:r>
              <a:rPr lang="tr-TR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</a:t>
            </a:r>
            <a:r>
              <a:rPr lang="tr-TR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Yours</a:t>
            </a:r>
            <a:endParaRPr lang="tr-TR" sz="4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 CHANNELS:</a:t>
            </a:r>
          </a:p>
          <a:p>
            <a:r>
              <a:rPr lang="tr-TR" sz="3200" dirty="0" err="1" smtClean="0"/>
              <a:t>Due</a:t>
            </a:r>
            <a:r>
              <a:rPr lang="tr-TR" sz="3200" dirty="0" smtClean="0"/>
              <a:t> </a:t>
            </a:r>
            <a:r>
              <a:rPr lang="tr-TR" sz="3200" dirty="0" err="1" smtClean="0"/>
              <a:t>to</a:t>
            </a:r>
            <a:r>
              <a:rPr lang="tr-TR" sz="3200" dirty="0" smtClean="0"/>
              <a:t> Covid-19 </a:t>
            </a:r>
            <a:r>
              <a:rPr lang="tr-TR" sz="3200" dirty="0" err="1" smtClean="0"/>
              <a:t>pandemic</a:t>
            </a:r>
            <a:r>
              <a:rPr lang="tr-TR" sz="3200" dirty="0" smtClean="0"/>
              <a:t>, </a:t>
            </a:r>
            <a:r>
              <a:rPr lang="tr-TR" sz="3200" dirty="0" err="1" smtClean="0"/>
              <a:t>outdoor</a:t>
            </a:r>
            <a:r>
              <a:rPr lang="tr-TR" sz="3200" dirty="0" smtClean="0"/>
              <a:t> </a:t>
            </a:r>
            <a:r>
              <a:rPr lang="tr-TR" sz="3200" dirty="0" err="1" smtClean="0"/>
              <a:t>activities</a:t>
            </a:r>
            <a:r>
              <a:rPr lang="tr-TR" sz="3200" dirty="0" smtClean="0"/>
              <a:t> </a:t>
            </a:r>
            <a:r>
              <a:rPr lang="tr-TR" sz="3200" dirty="0" err="1" smtClean="0"/>
              <a:t>could</a:t>
            </a:r>
            <a:r>
              <a:rPr lang="tr-TR" sz="3200" dirty="0" smtClean="0"/>
              <a:t> not be </a:t>
            </a:r>
            <a:r>
              <a:rPr lang="tr-TR" sz="3200" dirty="0" err="1" smtClean="0"/>
              <a:t>organized</a:t>
            </a:r>
            <a:r>
              <a:rPr lang="tr-TR" sz="3200" dirty="0" smtClean="0"/>
              <a:t>. </a:t>
            </a:r>
          </a:p>
          <a:p>
            <a:r>
              <a:rPr lang="tr-TR" sz="3200" dirty="0" err="1" smtClean="0"/>
              <a:t>Key</a:t>
            </a:r>
            <a:r>
              <a:rPr lang="tr-TR" sz="3200" dirty="0" smtClean="0"/>
              <a:t> </a:t>
            </a:r>
            <a:r>
              <a:rPr lang="tr-TR" sz="3200" dirty="0" err="1" smtClean="0"/>
              <a:t>visual</a:t>
            </a:r>
            <a:r>
              <a:rPr lang="tr-TR" sz="3200" dirty="0" smtClean="0"/>
              <a:t> </a:t>
            </a:r>
            <a:r>
              <a:rPr lang="tr-TR" sz="3200" dirty="0" err="1" smtClean="0"/>
              <a:t>design</a:t>
            </a:r>
            <a:r>
              <a:rPr lang="tr-TR" sz="3200" dirty="0" smtClean="0"/>
              <a:t> is </a:t>
            </a:r>
            <a:r>
              <a:rPr lang="tr-TR" sz="3200" dirty="0" err="1" smtClean="0"/>
              <a:t>used</a:t>
            </a:r>
            <a:r>
              <a:rPr lang="tr-TR" sz="3200" dirty="0" smtClean="0"/>
              <a:t> </a:t>
            </a:r>
            <a:r>
              <a:rPr lang="tr-TR" sz="3200" dirty="0" err="1" smtClean="0"/>
              <a:t>for</a:t>
            </a:r>
            <a:r>
              <a:rPr lang="tr-TR" sz="3200" dirty="0" smtClean="0"/>
              <a:t> </a:t>
            </a:r>
            <a:r>
              <a:rPr lang="tr-TR" sz="3200" dirty="0" err="1" smtClean="0"/>
              <a:t>conventional</a:t>
            </a:r>
            <a:r>
              <a:rPr lang="tr-TR" sz="3200" dirty="0" smtClean="0"/>
              <a:t> </a:t>
            </a:r>
            <a:r>
              <a:rPr lang="tr-TR" sz="3200" dirty="0" err="1" smtClean="0"/>
              <a:t>media</a:t>
            </a:r>
            <a:r>
              <a:rPr lang="tr-TR" sz="3200" dirty="0" smtClean="0"/>
              <a:t>, </a:t>
            </a:r>
            <a:r>
              <a:rPr lang="tr-TR" sz="3200" dirty="0" err="1" smtClean="0"/>
              <a:t>digital</a:t>
            </a:r>
            <a:r>
              <a:rPr lang="tr-TR" sz="3200" dirty="0" smtClean="0"/>
              <a:t> </a:t>
            </a:r>
            <a:r>
              <a:rPr lang="tr-TR" sz="3200" dirty="0" err="1" smtClean="0"/>
              <a:t>media</a:t>
            </a:r>
            <a:r>
              <a:rPr lang="tr-TR" sz="3200" dirty="0" smtClean="0"/>
              <a:t> </a:t>
            </a:r>
            <a:r>
              <a:rPr lang="tr-TR" sz="3200" dirty="0" err="1" smtClean="0"/>
              <a:t>and</a:t>
            </a:r>
            <a:r>
              <a:rPr lang="tr-TR" sz="3200" dirty="0" smtClean="0"/>
              <a:t> </a:t>
            </a:r>
            <a:r>
              <a:rPr lang="tr-TR" sz="3200" dirty="0" err="1" smtClean="0"/>
              <a:t>social</a:t>
            </a:r>
            <a:r>
              <a:rPr lang="tr-TR" sz="3200" dirty="0" smtClean="0"/>
              <a:t> </a:t>
            </a:r>
            <a:r>
              <a:rPr lang="tr-TR" sz="3200" dirty="0" err="1" smtClean="0"/>
              <a:t>media</a:t>
            </a:r>
            <a:r>
              <a:rPr lang="tr-TR" sz="3200" dirty="0" smtClean="0"/>
              <a:t>.</a:t>
            </a:r>
          </a:p>
          <a:p>
            <a:r>
              <a:rPr lang="tr-TR" sz="3200" dirty="0" err="1" smtClean="0"/>
              <a:t>Various</a:t>
            </a:r>
            <a:r>
              <a:rPr lang="tr-TR" sz="3200" dirty="0" smtClean="0"/>
              <a:t> </a:t>
            </a:r>
            <a:r>
              <a:rPr lang="tr-TR" sz="3200" dirty="0" err="1" smtClean="0"/>
              <a:t>press</a:t>
            </a:r>
            <a:r>
              <a:rPr lang="tr-TR" sz="3200" dirty="0" smtClean="0"/>
              <a:t> </a:t>
            </a:r>
            <a:r>
              <a:rPr lang="tr-TR" sz="3200" dirty="0" err="1" smtClean="0"/>
              <a:t>outcomes</a:t>
            </a:r>
            <a:r>
              <a:rPr lang="tr-TR" sz="3200" dirty="0" smtClean="0"/>
              <a:t> </a:t>
            </a:r>
            <a:r>
              <a:rPr lang="tr-TR" sz="3200" dirty="0" err="1" smtClean="0"/>
              <a:t>both</a:t>
            </a:r>
            <a:r>
              <a:rPr lang="tr-TR" sz="3200" dirty="0" smtClean="0"/>
              <a:t> </a:t>
            </a:r>
            <a:r>
              <a:rPr lang="tr-TR" sz="3200" dirty="0" err="1" smtClean="0"/>
              <a:t>written</a:t>
            </a:r>
            <a:r>
              <a:rPr lang="tr-TR" sz="3200" dirty="0" smtClean="0"/>
              <a:t> </a:t>
            </a:r>
            <a:r>
              <a:rPr lang="tr-TR" sz="3200" dirty="0" err="1" smtClean="0"/>
              <a:t>and</a:t>
            </a:r>
            <a:r>
              <a:rPr lang="tr-TR" sz="3200" dirty="0" smtClean="0"/>
              <a:t> </a:t>
            </a:r>
            <a:r>
              <a:rPr lang="tr-TR" sz="3200" dirty="0" err="1" smtClean="0"/>
              <a:t>visual</a:t>
            </a:r>
            <a:r>
              <a:rPr lang="tr-TR" sz="3200" dirty="0" smtClean="0"/>
              <a:t> </a:t>
            </a:r>
            <a:r>
              <a:rPr lang="tr-TR" sz="3200" dirty="0" err="1" smtClean="0"/>
              <a:t>media</a:t>
            </a:r>
            <a:r>
              <a:rPr lang="tr-TR" sz="3200" dirty="0" smtClean="0"/>
              <a:t> </a:t>
            </a:r>
            <a:r>
              <a:rPr lang="tr-TR" sz="3200" dirty="0" err="1" smtClean="0"/>
              <a:t>such</a:t>
            </a:r>
            <a:r>
              <a:rPr lang="tr-TR" sz="3200" dirty="0" smtClean="0"/>
              <a:t> as </a:t>
            </a:r>
            <a:r>
              <a:rPr lang="tr-TR" sz="3200" dirty="0" err="1" smtClean="0"/>
              <a:t>national</a:t>
            </a:r>
            <a:r>
              <a:rPr lang="tr-TR" sz="3200" dirty="0" smtClean="0"/>
              <a:t>/</a:t>
            </a:r>
            <a:r>
              <a:rPr lang="tr-TR" sz="3200" dirty="0" err="1" smtClean="0"/>
              <a:t>local</a:t>
            </a:r>
            <a:r>
              <a:rPr lang="tr-TR" sz="3200" dirty="0" smtClean="0"/>
              <a:t> </a:t>
            </a:r>
            <a:r>
              <a:rPr lang="tr-TR" sz="3200" dirty="0" err="1" smtClean="0"/>
              <a:t>newspapers</a:t>
            </a:r>
            <a:r>
              <a:rPr lang="tr-TR" sz="3200" dirty="0" smtClean="0"/>
              <a:t>, online </a:t>
            </a:r>
            <a:r>
              <a:rPr lang="tr-TR" sz="3200" dirty="0" err="1" smtClean="0"/>
              <a:t>news</a:t>
            </a:r>
            <a:r>
              <a:rPr lang="tr-TR" sz="3200" dirty="0" smtClean="0"/>
              <a:t> </a:t>
            </a:r>
            <a:r>
              <a:rPr lang="tr-TR" sz="3200" dirty="0" err="1" smtClean="0"/>
              <a:t>sites</a:t>
            </a:r>
            <a:r>
              <a:rPr lang="tr-TR" sz="3200" dirty="0" smtClean="0"/>
              <a:t> </a:t>
            </a:r>
            <a:r>
              <a:rPr lang="tr-TR" sz="3200" dirty="0" err="1" smtClean="0"/>
              <a:t>and</a:t>
            </a:r>
            <a:r>
              <a:rPr lang="tr-TR" sz="3200" dirty="0" smtClean="0"/>
              <a:t> </a:t>
            </a:r>
            <a:r>
              <a:rPr lang="tr-TR" sz="3200" dirty="0" err="1" smtClean="0"/>
              <a:t>national</a:t>
            </a:r>
            <a:r>
              <a:rPr lang="tr-TR" sz="3200" dirty="0" smtClean="0"/>
              <a:t>/</a:t>
            </a:r>
            <a:r>
              <a:rPr lang="tr-TR" sz="3200" dirty="0" err="1" smtClean="0"/>
              <a:t>local</a:t>
            </a:r>
            <a:r>
              <a:rPr lang="tr-TR" sz="3200" dirty="0" smtClean="0"/>
              <a:t> TV </a:t>
            </a:r>
            <a:r>
              <a:rPr lang="tr-TR" sz="3200" dirty="0" err="1" smtClean="0"/>
              <a:t>channels</a:t>
            </a:r>
            <a:r>
              <a:rPr lang="tr-TR" sz="3200" dirty="0" smtClean="0"/>
              <a:t>.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160941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26228"/>
            <a:ext cx="10515600" cy="746984"/>
          </a:xfrm>
        </p:spPr>
        <p:txBody>
          <a:bodyPr>
            <a:normAutofit/>
          </a:bodyPr>
          <a:lstStyle/>
          <a:p>
            <a:r>
              <a:rPr lang="tr-TR" b="1" dirty="0"/>
              <a:t>TKF – 2021 World Kidney </a:t>
            </a:r>
            <a:r>
              <a:rPr lang="tr-TR" b="1" dirty="0" smtClean="0"/>
              <a:t>Day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56519" y="799070"/>
            <a:ext cx="11895438" cy="595595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İstanbul </a:t>
            </a:r>
            <a:r>
              <a:rPr lang="tr-TR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Metropolitan</a:t>
            </a:r>
            <a:r>
              <a:rPr lang="tr-T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Municipality</a:t>
            </a:r>
            <a:r>
              <a:rPr lang="tr-T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(İBB):</a:t>
            </a:r>
          </a:p>
          <a:p>
            <a:endParaRPr lang="tr-TR" sz="3200" dirty="0" smtClean="0"/>
          </a:p>
          <a:p>
            <a:r>
              <a:rPr lang="tr-TR" sz="3200" dirty="0" smtClean="0"/>
              <a:t>50 CLP (</a:t>
            </a:r>
            <a:r>
              <a:rPr lang="tr-TR" sz="3200" dirty="0" err="1" smtClean="0"/>
              <a:t>vertical</a:t>
            </a:r>
            <a:r>
              <a:rPr lang="tr-TR" sz="3200" dirty="0" smtClean="0"/>
              <a:t> </a:t>
            </a:r>
            <a:r>
              <a:rPr lang="tr-TR" sz="3200" dirty="0" err="1" smtClean="0"/>
              <a:t>visual</a:t>
            </a:r>
            <a:r>
              <a:rPr lang="tr-TR" sz="3200" dirty="0" smtClean="0"/>
              <a:t> </a:t>
            </a:r>
            <a:r>
              <a:rPr lang="tr-TR" sz="3200" dirty="0" err="1" smtClean="0"/>
              <a:t>areas</a:t>
            </a:r>
            <a:r>
              <a:rPr lang="tr-TR" sz="3200" dirty="0" smtClean="0"/>
              <a:t>)</a:t>
            </a:r>
          </a:p>
          <a:p>
            <a:r>
              <a:rPr lang="tr-TR" sz="3200" dirty="0" err="1" smtClean="0"/>
              <a:t>Modyo</a:t>
            </a:r>
            <a:r>
              <a:rPr lang="tr-TR" sz="3200" dirty="0" smtClean="0"/>
              <a:t> TV (</a:t>
            </a:r>
            <a:r>
              <a:rPr lang="tr-TR" sz="3200" dirty="0" err="1" smtClean="0"/>
              <a:t>City’s</a:t>
            </a:r>
            <a:r>
              <a:rPr lang="tr-TR" sz="3200" dirty="0" smtClean="0"/>
              <a:t> main </a:t>
            </a:r>
            <a:r>
              <a:rPr lang="tr-TR" sz="3200" dirty="0" err="1" smtClean="0"/>
              <a:t>public</a:t>
            </a:r>
            <a:r>
              <a:rPr lang="tr-TR" sz="3200" dirty="0" smtClean="0"/>
              <a:t> </a:t>
            </a:r>
            <a:r>
              <a:rPr lang="tr-TR" sz="3200" dirty="0" err="1" smtClean="0"/>
              <a:t>transpaortation</a:t>
            </a:r>
            <a:r>
              <a:rPr lang="tr-TR" sz="3200" dirty="0" smtClean="0"/>
              <a:t> network)</a:t>
            </a:r>
          </a:p>
          <a:p>
            <a:r>
              <a:rPr lang="tr-TR" sz="3200" dirty="0" smtClean="0"/>
              <a:t>İBB TV (</a:t>
            </a:r>
            <a:r>
              <a:rPr lang="tr-TR" sz="3200" dirty="0" err="1" smtClean="0"/>
              <a:t>İBB’s</a:t>
            </a:r>
            <a:r>
              <a:rPr lang="tr-TR" sz="3200" dirty="0" smtClean="0"/>
              <a:t> </a:t>
            </a:r>
            <a:r>
              <a:rPr lang="tr-TR" sz="3200" dirty="0" err="1" smtClean="0"/>
              <a:t>closed</a:t>
            </a:r>
            <a:r>
              <a:rPr lang="tr-TR" sz="3200" dirty="0" smtClean="0"/>
              <a:t> </a:t>
            </a:r>
            <a:r>
              <a:rPr lang="tr-TR" sz="3200" dirty="0" err="1" smtClean="0"/>
              <a:t>circuit</a:t>
            </a:r>
            <a:r>
              <a:rPr lang="tr-TR" sz="3200" dirty="0" smtClean="0"/>
              <a:t> TV </a:t>
            </a:r>
            <a:r>
              <a:rPr lang="tr-TR" sz="3200" dirty="0" err="1" smtClean="0"/>
              <a:t>channel</a:t>
            </a:r>
            <a:r>
              <a:rPr lang="tr-TR" sz="3200" dirty="0" smtClean="0"/>
              <a:t>)</a:t>
            </a:r>
          </a:p>
          <a:p>
            <a:r>
              <a:rPr lang="tr-TR" sz="3200" dirty="0" smtClean="0"/>
              <a:t>İBB </a:t>
            </a:r>
            <a:r>
              <a:rPr lang="tr-TR" sz="3200" dirty="0" err="1" smtClean="0"/>
              <a:t>Outdoor</a:t>
            </a:r>
            <a:r>
              <a:rPr lang="tr-TR" sz="3200" dirty="0" smtClean="0"/>
              <a:t> </a:t>
            </a:r>
            <a:r>
              <a:rPr lang="tr-TR" sz="3200" dirty="0" err="1" smtClean="0"/>
              <a:t>screens</a:t>
            </a:r>
            <a:endParaRPr lang="tr-TR" sz="3200" dirty="0" smtClean="0"/>
          </a:p>
          <a:p>
            <a:r>
              <a:rPr lang="tr-TR" sz="3200" dirty="0" smtClean="0"/>
              <a:t>İBB LED </a:t>
            </a:r>
            <a:r>
              <a:rPr lang="tr-TR" sz="3200" dirty="0" err="1" smtClean="0"/>
              <a:t>screens</a:t>
            </a:r>
            <a:endParaRPr lang="tr-TR" sz="3200" dirty="0" smtClean="0"/>
          </a:p>
          <a:p>
            <a:endParaRPr lang="tr-TR" sz="3200" dirty="0"/>
          </a:p>
          <a:p>
            <a:pPr marL="3657600" lvl="8" indent="0">
              <a:buNone/>
            </a:pPr>
            <a:r>
              <a:rPr lang="tr-TR" i="1" dirty="0" smtClean="0"/>
              <a:t>			No </a:t>
            </a:r>
            <a:r>
              <a:rPr lang="tr-TR" i="1" dirty="0" err="1"/>
              <a:t>photos</a:t>
            </a:r>
            <a:r>
              <a:rPr lang="tr-TR" i="1" dirty="0"/>
              <a:t> </a:t>
            </a:r>
            <a:r>
              <a:rPr lang="tr-TR" i="1" dirty="0" err="1"/>
              <a:t>available</a:t>
            </a:r>
            <a:r>
              <a:rPr lang="tr-TR" i="1" dirty="0"/>
              <a:t> yet</a:t>
            </a:r>
          </a:p>
          <a:p>
            <a:pPr marL="0" indent="0">
              <a:buNone/>
            </a:pPr>
            <a:r>
              <a:rPr lang="tr-TR" sz="3200" dirty="0" smtClean="0"/>
              <a:t>					</a:t>
            </a:r>
          </a:p>
        </p:txBody>
      </p:sp>
    </p:spTree>
    <p:extLst>
      <p:ext uri="{BB962C8B-B14F-4D97-AF65-F5344CB8AC3E}">
        <p14:creationId xmlns:p14="http://schemas.microsoft.com/office/powerpoint/2010/main" val="13762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26228"/>
            <a:ext cx="10515600" cy="746984"/>
          </a:xfrm>
        </p:spPr>
        <p:txBody>
          <a:bodyPr>
            <a:normAutofit/>
          </a:bodyPr>
          <a:lstStyle/>
          <a:p>
            <a:r>
              <a:rPr lang="tr-TR" b="1" dirty="0"/>
              <a:t>TKF – 2021 World Kidney </a:t>
            </a:r>
            <a:r>
              <a:rPr lang="tr-TR" b="1" dirty="0" smtClean="0"/>
              <a:t>Day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93123" y="1005016"/>
            <a:ext cx="11252887" cy="5667633"/>
          </a:xfrm>
        </p:spPr>
        <p:txBody>
          <a:bodyPr>
            <a:normAutofit lnSpcReduction="10000"/>
          </a:bodyPr>
          <a:lstStyle/>
          <a:p>
            <a:endParaRPr lang="tr-TR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City of </a:t>
            </a:r>
            <a:r>
              <a:rPr lang="tr-TR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Canakkale</a:t>
            </a:r>
            <a:r>
              <a:rPr lang="tr-T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Municipality</a:t>
            </a:r>
            <a:r>
              <a:rPr lang="tr-T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tr-TR" sz="3200" dirty="0" smtClean="0"/>
              <a:t>10 </a:t>
            </a:r>
            <a:r>
              <a:rPr lang="tr-TR" sz="3200" dirty="0" err="1" smtClean="0"/>
              <a:t>CLP’s</a:t>
            </a:r>
            <a:r>
              <a:rPr lang="tr-TR" sz="3200" dirty="0" smtClean="0"/>
              <a:t> (</a:t>
            </a:r>
            <a:r>
              <a:rPr lang="tr-TR" sz="3200" dirty="0" err="1" smtClean="0"/>
              <a:t>Vertical</a:t>
            </a:r>
            <a:r>
              <a:rPr lang="tr-TR" sz="3200" dirty="0" smtClean="0"/>
              <a:t> </a:t>
            </a:r>
            <a:r>
              <a:rPr lang="tr-TR" sz="3200" dirty="0" err="1" smtClean="0"/>
              <a:t>visual</a:t>
            </a:r>
            <a:r>
              <a:rPr lang="tr-TR" sz="3200" dirty="0" smtClean="0"/>
              <a:t> </a:t>
            </a:r>
            <a:r>
              <a:rPr lang="tr-TR" sz="3200" dirty="0" err="1" smtClean="0"/>
              <a:t>area</a:t>
            </a:r>
            <a:r>
              <a:rPr lang="tr-TR" sz="3200" dirty="0" smtClean="0"/>
              <a:t>)</a:t>
            </a:r>
          </a:p>
          <a:p>
            <a:r>
              <a:rPr lang="tr-TR" sz="3200" dirty="0" smtClean="0"/>
              <a:t>4 </a:t>
            </a:r>
            <a:r>
              <a:rPr lang="tr-TR" sz="3200" dirty="0" err="1" smtClean="0"/>
              <a:t>Billboards</a:t>
            </a:r>
            <a:r>
              <a:rPr lang="tr-TR" sz="3200" dirty="0" smtClean="0"/>
              <a:t> </a:t>
            </a:r>
          </a:p>
          <a:p>
            <a:endParaRPr lang="tr-TR" sz="3200" dirty="0"/>
          </a:p>
          <a:p>
            <a:pPr marL="0" indent="0">
              <a:buNone/>
            </a:pPr>
            <a:r>
              <a:rPr lang="tr-TR" sz="3200" dirty="0" smtClean="0"/>
              <a:t>	</a:t>
            </a:r>
          </a:p>
          <a:p>
            <a:pPr marL="0" indent="0">
              <a:buNone/>
            </a:pPr>
            <a:endParaRPr lang="tr-TR" sz="3200" dirty="0"/>
          </a:p>
          <a:p>
            <a:pPr marL="0" indent="0">
              <a:buNone/>
            </a:pPr>
            <a:endParaRPr lang="tr-TR" sz="3200" dirty="0" smtClean="0"/>
          </a:p>
          <a:p>
            <a:pPr marL="0" indent="0">
              <a:buNone/>
            </a:pPr>
            <a:endParaRPr lang="tr-TR" sz="3200" dirty="0"/>
          </a:p>
          <a:p>
            <a:pPr marL="0" indent="0">
              <a:buNone/>
            </a:pPr>
            <a:endParaRPr lang="tr-TR" sz="3200" dirty="0" smtClean="0"/>
          </a:p>
          <a:p>
            <a:pPr marL="0" indent="0">
              <a:buNone/>
            </a:pPr>
            <a:r>
              <a:rPr lang="tr-TR" sz="3200" dirty="0"/>
              <a:t>	</a:t>
            </a:r>
            <a:r>
              <a:rPr lang="tr-TR" sz="3200" dirty="0" smtClean="0"/>
              <a:t>								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238" y="1434974"/>
            <a:ext cx="6020370" cy="390996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73" y="4135395"/>
            <a:ext cx="7640759" cy="266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95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26228"/>
            <a:ext cx="10515600" cy="746984"/>
          </a:xfrm>
        </p:spPr>
        <p:txBody>
          <a:bodyPr>
            <a:normAutofit/>
          </a:bodyPr>
          <a:lstStyle/>
          <a:p>
            <a:r>
              <a:rPr lang="tr-TR" b="1" dirty="0"/>
              <a:t>TKF – 2021 World Kidney </a:t>
            </a:r>
            <a:r>
              <a:rPr lang="tr-TR" b="1" dirty="0" smtClean="0"/>
              <a:t>Day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81232" y="1005016"/>
            <a:ext cx="11870725" cy="5667633"/>
          </a:xfrm>
        </p:spPr>
        <p:txBody>
          <a:bodyPr>
            <a:normAutofit/>
          </a:bodyPr>
          <a:lstStyle/>
          <a:p>
            <a:r>
              <a:rPr lang="tr-TR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Panoffect</a:t>
            </a:r>
            <a:r>
              <a:rPr lang="tr-T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ON TV: </a:t>
            </a:r>
            <a:r>
              <a:rPr lang="tr-TR" sz="3200" dirty="0"/>
              <a:t>23 </a:t>
            </a:r>
            <a:r>
              <a:rPr lang="tr-TR" sz="3200" dirty="0" err="1"/>
              <a:t>giant</a:t>
            </a:r>
            <a:r>
              <a:rPr lang="tr-TR" sz="3200" dirty="0"/>
              <a:t> TV </a:t>
            </a:r>
            <a:r>
              <a:rPr lang="tr-TR" sz="3200" dirty="0" err="1"/>
              <a:t>screens</a:t>
            </a:r>
            <a:r>
              <a:rPr lang="tr-TR" sz="3200" dirty="0"/>
              <a:t> on </a:t>
            </a:r>
            <a:r>
              <a:rPr lang="tr-TR" sz="3200" dirty="0" err="1"/>
              <a:t>highways</a:t>
            </a:r>
            <a:r>
              <a:rPr lang="tr-TR" sz="3200" dirty="0"/>
              <a:t>, main </a:t>
            </a:r>
            <a:r>
              <a:rPr lang="tr-TR" sz="3200" dirty="0" err="1"/>
              <a:t>arteries</a:t>
            </a:r>
            <a:r>
              <a:rPr lang="tr-TR" sz="3200" dirty="0"/>
              <a:t> </a:t>
            </a:r>
            <a:r>
              <a:rPr lang="tr-TR" sz="3200" dirty="0" err="1"/>
              <a:t>and</a:t>
            </a:r>
            <a:r>
              <a:rPr lang="tr-TR" sz="3200" dirty="0"/>
              <a:t> </a:t>
            </a:r>
            <a:r>
              <a:rPr lang="tr-TR" sz="3200" dirty="0" err="1"/>
              <a:t>city</a:t>
            </a:r>
            <a:r>
              <a:rPr lang="tr-TR" sz="3200" dirty="0"/>
              <a:t> </a:t>
            </a:r>
            <a:r>
              <a:rPr lang="tr-TR" sz="3200" dirty="0" err="1"/>
              <a:t>squares</a:t>
            </a:r>
            <a:r>
              <a:rPr lang="tr-TR" sz="3200" dirty="0"/>
              <a:t> of </a:t>
            </a:r>
            <a:r>
              <a:rPr lang="tr-TR" sz="3200" dirty="0" err="1"/>
              <a:t>Istanbul</a:t>
            </a:r>
            <a:r>
              <a:rPr lang="tr-TR" sz="3200" dirty="0"/>
              <a:t>. </a:t>
            </a:r>
            <a:r>
              <a:rPr lang="tr-TR" sz="3200" dirty="0" err="1"/>
              <a:t>Broadcasting</a:t>
            </a:r>
            <a:r>
              <a:rPr lang="tr-TR" sz="3200" dirty="0"/>
              <a:t> </a:t>
            </a:r>
            <a:r>
              <a:rPr lang="tr-TR" sz="3200" dirty="0" err="1"/>
              <a:t>frequency</a:t>
            </a:r>
            <a:r>
              <a:rPr lang="tr-TR" sz="3200" dirty="0"/>
              <a:t>: 250 </a:t>
            </a:r>
            <a:r>
              <a:rPr lang="tr-TR" sz="3200" dirty="0" err="1"/>
              <a:t>times</a:t>
            </a:r>
            <a:r>
              <a:rPr lang="tr-TR" sz="3200" dirty="0"/>
              <a:t>/</a:t>
            </a:r>
            <a:r>
              <a:rPr lang="tr-TR" sz="3200" dirty="0" err="1"/>
              <a:t>day</a:t>
            </a:r>
            <a:r>
              <a:rPr lang="tr-TR" sz="3200" dirty="0"/>
              <a:t>  </a:t>
            </a:r>
          </a:p>
          <a:p>
            <a:endParaRPr lang="tr-TR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39" y="2283902"/>
            <a:ext cx="3205326" cy="212300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297" y="2293558"/>
            <a:ext cx="3200762" cy="211998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091" y="2311545"/>
            <a:ext cx="3192525" cy="2114529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40" y="4549641"/>
            <a:ext cx="3205326" cy="2123008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551" y="4557878"/>
            <a:ext cx="3192890" cy="2114771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450" y="4545347"/>
            <a:ext cx="3200762" cy="212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441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642</Words>
  <Application>Microsoft Office PowerPoint</Application>
  <PresentationFormat>Geniş ekran</PresentationFormat>
  <Paragraphs>124</Paragraphs>
  <Slides>17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Teması</vt:lpstr>
      <vt:lpstr>2021 World Kidney Day  Activity Report</vt:lpstr>
      <vt:lpstr>TKF – 2021 World Kidney Day</vt:lpstr>
      <vt:lpstr>TKF – 2021 World Kidney Day – KEY VISUAL</vt:lpstr>
      <vt:lpstr>TKF – 2021 World Kidney Day - VIDEO</vt:lpstr>
      <vt:lpstr>TKF – 2021 World Kidney Day</vt:lpstr>
      <vt:lpstr>TKF – 2021 World Kidney Day</vt:lpstr>
      <vt:lpstr>TKF – 2021 World Kidney Day</vt:lpstr>
      <vt:lpstr>TKF – 2021 World Kidney Day</vt:lpstr>
      <vt:lpstr>TKF – 2021 World Kidney Day</vt:lpstr>
      <vt:lpstr>TKF – 2021 World Kidney Day</vt:lpstr>
      <vt:lpstr>TKF – 2021 World Kidney Day</vt:lpstr>
      <vt:lpstr>TKF – 2021 World Kidney Day</vt:lpstr>
      <vt:lpstr>TKF – 2021 World Kidney Day</vt:lpstr>
      <vt:lpstr>TKF – 2021 World Kidney Day</vt:lpstr>
      <vt:lpstr>TKF – 2021 World Kidney Day</vt:lpstr>
      <vt:lpstr>TKF – 2021 World Kidney Day</vt:lpstr>
      <vt:lpstr>TKF – 2021 World Kidney Day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2012 Dünya Böbrek Günü Sonuç Raporu</dc:title>
  <dc:creator>Ayşe Onat</dc:creator>
  <cp:lastModifiedBy>Ayşe Onat</cp:lastModifiedBy>
  <cp:revision>39</cp:revision>
  <dcterms:created xsi:type="dcterms:W3CDTF">2021-03-19T11:10:41Z</dcterms:created>
  <dcterms:modified xsi:type="dcterms:W3CDTF">2021-05-20T11:14:05Z</dcterms:modified>
</cp:coreProperties>
</file>