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9" r:id="rId4"/>
    <p:sldId id="271" r:id="rId5"/>
    <p:sldId id="272" r:id="rId6"/>
    <p:sldId id="266" r:id="rId7"/>
    <p:sldId id="260" r:id="rId8"/>
    <p:sldId id="264" r:id="rId9"/>
    <p:sldId id="261" r:id="rId10"/>
    <p:sldId id="262" r:id="rId11"/>
  </p:sldIdLst>
  <p:sldSz cx="12192000" cy="6858000"/>
  <p:notesSz cx="7010400" cy="92964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>
        <p:scale>
          <a:sx n="79" d="100"/>
          <a:sy n="79" d="100"/>
        </p:scale>
        <p:origin x="-384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E44B30D-0EBE-4C0A-9F39-833862C5B59D}" type="datetimeFigureOut">
              <a:rPr lang="es-PE" smtClean="0"/>
              <a:t>30/03/2017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D1F95CF-7C7C-4BA7-B737-1E223170D81C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6673497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C0761F-42CD-4FF2-AB83-2602DBC219F9}" type="datetimeFigureOut">
              <a:rPr lang="es-PE" smtClean="0"/>
              <a:t>30/03/2017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5E2B87-1A5F-4E81-86CB-5885359C306A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255727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4F2D-7B25-43A1-A8E9-5440FB4824F8}" type="datetime1">
              <a:rPr lang="es-PE" smtClean="0"/>
              <a:t>30/03/2017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5634-E640-4C99-87E5-AF4807FFB592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2150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A7C48-631A-449E-B0DF-EF7B63FB57F5}" type="datetime1">
              <a:rPr lang="es-PE" smtClean="0"/>
              <a:t>30/03/2017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5634-E640-4C99-87E5-AF4807FFB592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20900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2AF03-3F86-442A-84FA-149777B03DE4}" type="datetime1">
              <a:rPr lang="es-PE" smtClean="0"/>
              <a:t>30/03/2017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5634-E640-4C99-87E5-AF4807FFB592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75770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EF6C-936B-4BAB-A7BD-6BF2D9A0A1D9}" type="datetime1">
              <a:rPr lang="es-PE" smtClean="0"/>
              <a:t>30/03/2017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5634-E640-4C99-87E5-AF4807FFB592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89376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B1949-A4FB-46DD-A410-1B0CD0E57798}" type="datetime1">
              <a:rPr lang="es-PE" smtClean="0"/>
              <a:t>30/03/2017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5634-E640-4C99-87E5-AF4807FFB592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73155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8C25B-D9B6-4C6E-86A8-C710DCCF2908}" type="datetime1">
              <a:rPr lang="es-PE" smtClean="0"/>
              <a:t>30/03/2017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5634-E640-4C99-87E5-AF4807FFB592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02858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0308-B228-4E80-AE08-0044D66C06E2}" type="datetime1">
              <a:rPr lang="es-PE" smtClean="0"/>
              <a:t>30/03/2017</a:t>
            </a:fld>
            <a:endParaRPr lang="es-PE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5634-E640-4C99-87E5-AF4807FFB592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97893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F40B3-F7B9-46AE-AD71-54E8EF8A28AC}" type="datetime1">
              <a:rPr lang="es-PE" smtClean="0"/>
              <a:t>30/03/2017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5634-E640-4C99-87E5-AF4807FFB592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5648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C6B7C-49F2-4A55-AD09-E440C079FE44}" type="datetime1">
              <a:rPr lang="es-PE" smtClean="0"/>
              <a:t>30/03/2017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5634-E640-4C99-87E5-AF4807FFB592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80577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B248D-AF32-4BB2-9B64-F6FC254A7250}" type="datetime1">
              <a:rPr lang="es-PE" smtClean="0"/>
              <a:t>30/03/2017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5634-E640-4C99-87E5-AF4807FFB592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3218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C727C-BAC1-4828-A3F6-58816C9FA20F}" type="datetime1">
              <a:rPr lang="es-PE" smtClean="0"/>
              <a:t>30/03/2017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5634-E640-4C99-87E5-AF4807FFB592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17661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B9306-D06A-48FB-B60F-177405F9817A}" type="datetime1">
              <a:rPr lang="es-PE" smtClean="0"/>
              <a:t>30/03/2017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95634-E640-4C99-87E5-AF4807FFB592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6597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579" y="2186823"/>
            <a:ext cx="4689021" cy="322907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126671" y="408214"/>
            <a:ext cx="93889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 smtClean="0"/>
          </a:p>
          <a:p>
            <a:pPr algn="ctr"/>
            <a:r>
              <a:rPr lang="es-PE" sz="2400" b="1" dirty="0" smtClean="0"/>
              <a:t>MATERIAL UTILIZADO PARA PROMOCIONAR EL DÍA MUNDIAL DEL RIÑÓN</a:t>
            </a:r>
            <a:endParaRPr lang="es-PE" sz="24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5695950" y="5791450"/>
            <a:ext cx="4784271" cy="375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smtClean="0"/>
              <a:t>Afiches, Volantes, Pasacalle</a:t>
            </a:r>
            <a:endParaRPr lang="es-PE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516210"/>
            <a:ext cx="3461206" cy="535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19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592729" y="551126"/>
            <a:ext cx="9196208" cy="1261884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9 de Marzo del 2017 - DÍA DEL RIÑÓN </a:t>
            </a:r>
          </a:p>
          <a:p>
            <a:pPr algn="ctr"/>
            <a:r>
              <a:rPr lang="es-ES" sz="3600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Estilo de Vida Saludable para Riñones Saludables</a:t>
            </a:r>
            <a:endParaRPr lang="es-ES" sz="3600" b="0" cap="none" spc="0" dirty="0" smtClean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585" y="2670367"/>
            <a:ext cx="5797572" cy="3663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62" y="2459507"/>
            <a:ext cx="3250191" cy="211637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9002">
            <a:off x="1316185" y="4403033"/>
            <a:ext cx="3062376" cy="2296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5785">
            <a:off x="760158" y="201521"/>
            <a:ext cx="3665142" cy="2422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269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163"/>
            <a:ext cx="12192000" cy="244194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61257" y="195943"/>
            <a:ext cx="5719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800" dirty="0" smtClean="0"/>
              <a:t>Pasacalle por el Día Mundial del Riñón</a:t>
            </a:r>
            <a:endParaRPr lang="es-PE" sz="28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536" y="3314197"/>
            <a:ext cx="3414532" cy="3531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213" y="3314198"/>
            <a:ext cx="4678494" cy="3499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4197"/>
            <a:ext cx="4410107" cy="3521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438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576" y="200232"/>
            <a:ext cx="5009467" cy="3310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078" y="3636579"/>
            <a:ext cx="4467381" cy="3004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113" y="2204650"/>
            <a:ext cx="2681225" cy="3576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ángulo 6"/>
          <p:cNvSpPr/>
          <p:nvPr/>
        </p:nvSpPr>
        <p:spPr>
          <a:xfrm>
            <a:off x="-208344" y="664756"/>
            <a:ext cx="588286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…participación del personal administrativo.. </a:t>
            </a:r>
            <a:endParaRPr lang="es-ES" sz="4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4985">
            <a:off x="7068614" y="3439433"/>
            <a:ext cx="4254427" cy="2714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646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77" y="3577024"/>
            <a:ext cx="4374633" cy="3280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429" y="2869450"/>
            <a:ext cx="5485626" cy="3988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ángulo 10"/>
          <p:cNvSpPr/>
          <p:nvPr/>
        </p:nvSpPr>
        <p:spPr>
          <a:xfrm>
            <a:off x="4421528" y="193797"/>
            <a:ext cx="646957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…personal administrativo</a:t>
            </a:r>
            <a:endParaRPr lang="es-ES" sz="4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58" y="0"/>
            <a:ext cx="4703175" cy="2645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6319" y="901683"/>
            <a:ext cx="4755681" cy="2675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849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108" y="0"/>
            <a:ext cx="5474825" cy="30198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742" y="1"/>
            <a:ext cx="3588366" cy="302099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86805" cy="3020992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518306" y="2967335"/>
            <a:ext cx="11155426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… médicos, enfermeras, </a:t>
            </a:r>
            <a:r>
              <a:rPr lang="es-ES" sz="38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téc</a:t>
            </a:r>
            <a:r>
              <a:rPr lang="es-ES" sz="3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 </a:t>
            </a:r>
            <a:r>
              <a:rPr lang="es-ES" sz="3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</a:t>
            </a:r>
            <a:r>
              <a:rPr lang="es-ES" sz="3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 enfermería, tecnólogos </a:t>
            </a:r>
            <a:endParaRPr lang="es-ES" sz="3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419" y="3709345"/>
            <a:ext cx="5870809" cy="3239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14424"/>
            <a:ext cx="4180765" cy="3143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648" y="3708160"/>
            <a:ext cx="3783723" cy="3143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294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04" y="3680749"/>
            <a:ext cx="4940775" cy="3215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05" y="251250"/>
            <a:ext cx="5198641" cy="3900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ángulo 7"/>
          <p:cNvSpPr/>
          <p:nvPr/>
        </p:nvSpPr>
        <p:spPr>
          <a:xfrm>
            <a:off x="5575252" y="430850"/>
            <a:ext cx="59994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dirty="0" smtClean="0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002060">
                        <a:lumMod val="50000"/>
                      </a:srgb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…Nos acompañaron pacientes y público general</a:t>
            </a:r>
            <a:endParaRPr lang="es-ES" sz="4000" dirty="0">
              <a:ln w="9525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002060">
                      <a:lumMod val="50000"/>
                    </a:srgb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0"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897" y="1955296"/>
            <a:ext cx="5086103" cy="2811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05" y="3935266"/>
            <a:ext cx="3891675" cy="2969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78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372" y="1696715"/>
            <a:ext cx="5588628" cy="3522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4876">
            <a:off x="88501" y="1672780"/>
            <a:ext cx="4702707" cy="3048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ángulo 2"/>
          <p:cNvSpPr/>
          <p:nvPr/>
        </p:nvSpPr>
        <p:spPr>
          <a:xfrm>
            <a:off x="-844952" y="136032"/>
            <a:ext cx="12301228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dirty="0" smtClean="0">
                <a:ln w="0"/>
                <a:solidFill>
                  <a:srgbClr val="3399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</a:t>
            </a:r>
            <a:r>
              <a:rPr lang="es-ES" sz="4000" dirty="0" smtClean="0">
                <a:ln w="0"/>
                <a:gradFill>
                  <a:gsLst>
                    <a:gs pos="0">
                      <a:srgbClr val="002060">
                        <a:lumMod val="50000"/>
                      </a:srgb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 Banda de Músicos de la Municipalidad de Lima……. y </a:t>
            </a:r>
            <a:r>
              <a:rPr lang="es-ES" sz="4000" dirty="0">
                <a:ln w="0"/>
                <a:gradFill>
                  <a:gsLst>
                    <a:gs pos="0">
                      <a:srgbClr val="002060">
                        <a:lumMod val="50000"/>
                      </a:srgb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 Policía Nacional del Perú </a:t>
            </a:r>
          </a:p>
          <a:p>
            <a:pPr algn="ctr"/>
            <a:endParaRPr lang="es-ES" sz="2400" b="0" cap="none" spc="0" dirty="0">
              <a:ln w="0"/>
              <a:solidFill>
                <a:srgbClr val="3399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540" y="4086864"/>
            <a:ext cx="4776832" cy="2686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393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305" y="3418584"/>
            <a:ext cx="5905875" cy="3337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64" y="2959662"/>
            <a:ext cx="5312710" cy="3527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038" y="117959"/>
            <a:ext cx="5935142" cy="3188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ángulo 2"/>
          <p:cNvSpPr/>
          <p:nvPr/>
        </p:nvSpPr>
        <p:spPr>
          <a:xfrm rot="21226026">
            <a:off x="479309" y="1146322"/>
            <a:ext cx="4823306" cy="707886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isometricOffAxis1Righ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dirty="0" smtClean="0">
                <a:ln w="0">
                  <a:solidFill>
                    <a:schemeClr val="bg1"/>
                  </a:solidFill>
                </a:ln>
                <a:gradFill>
                  <a:gsLst>
                    <a:gs pos="0">
                      <a:srgbClr val="002060">
                        <a:lumMod val="50000"/>
                      </a:srgb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IPRESS CONTRATADAS </a:t>
            </a:r>
            <a:endParaRPr lang="es-ES" sz="4000" dirty="0">
              <a:ln w="0">
                <a:solidFill>
                  <a:schemeClr val="bg1"/>
                </a:solidFill>
              </a:ln>
              <a:gradFill>
                <a:gsLst>
                  <a:gs pos="0">
                    <a:srgbClr val="002060">
                      <a:lumMod val="50000"/>
                    </a:srgb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9934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510" y="3573517"/>
            <a:ext cx="5475490" cy="3079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697" y="503425"/>
            <a:ext cx="4853926" cy="2850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ángulo 4"/>
          <p:cNvSpPr/>
          <p:nvPr/>
        </p:nvSpPr>
        <p:spPr>
          <a:xfrm rot="20519060">
            <a:off x="793786" y="1307587"/>
            <a:ext cx="45955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CLASE DE ZUMBA</a:t>
            </a:r>
            <a:endParaRPr lang="es-ES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72" y="2928690"/>
            <a:ext cx="4047140" cy="3164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5895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69</Words>
  <Application>Microsoft Office PowerPoint</Application>
  <PresentationFormat>Custom</PresentationFormat>
  <Paragraphs>13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Magda Valencia Yabar</dc:creator>
  <cp:lastModifiedBy>Myriam Fahssis</cp:lastModifiedBy>
  <cp:revision>36</cp:revision>
  <cp:lastPrinted>2017-03-16T19:35:31Z</cp:lastPrinted>
  <dcterms:created xsi:type="dcterms:W3CDTF">2017-03-15T15:18:03Z</dcterms:created>
  <dcterms:modified xsi:type="dcterms:W3CDTF">2017-03-30T12:18:19Z</dcterms:modified>
</cp:coreProperties>
</file>