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33" r:id="rId2"/>
    <p:sldId id="33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6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6FC53-CD84-41F5-AFFD-9BE961934C7B}" type="datetimeFigureOut">
              <a:rPr lang="fr-BE" smtClean="0"/>
              <a:t>15-01-15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C1011-861A-403E-8D10-726F7146030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0753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37EC4-CD53-477B-B43D-7CC4A393696D}" type="datetimeFigureOut">
              <a:rPr lang="fr-BE" smtClean="0"/>
              <a:t>15-01-15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A06E6-F811-4579-96D4-6EB6F7C1482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849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73A9-617A-4579-AB2C-D3C4326112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15-Jan-15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876800" y="152400"/>
            <a:ext cx="3944793" cy="651353"/>
            <a:chOff x="4953000" y="6227789"/>
            <a:chExt cx="3944793" cy="65135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4639" y="6335619"/>
              <a:ext cx="1353154" cy="4356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7384" y="6227789"/>
              <a:ext cx="651353" cy="65135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4953000" y="6385023"/>
              <a:ext cx="1595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dirty="0">
                  <a:solidFill>
                    <a:prstClr val="black"/>
                  </a:solidFill>
                </a:rPr>
                <a:t>A joint initiative by 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7057363" y="6405107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dirty="0">
                  <a:solidFill>
                    <a:prstClr val="black"/>
                  </a:solidFill>
                </a:rPr>
                <a:t>and</a:t>
              </a:r>
              <a:endParaRPr lang="fr-BE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0" y="5638800"/>
            <a:ext cx="9144000" cy="1159005"/>
            <a:chOff x="0" y="-1"/>
            <a:chExt cx="9144000" cy="1159005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668"/>
              <a:ext cx="9144000" cy="1143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-1"/>
              <a:ext cx="2057400" cy="115900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 userDrawn="1"/>
          </p:nvSpPr>
          <p:spPr>
            <a:xfrm>
              <a:off x="0" y="0"/>
              <a:ext cx="457200" cy="1155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33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4CB7-8248-4BFA-94B1-CC4F9C7C6E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15-Jan-15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2EF7-CCAB-4EA6-A120-38A0097E5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1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3B03-753E-42A5-A171-29DB53E713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15-Jan-15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A1B8-2B8D-46AF-B01F-13CC72DB4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14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C11-3F80-494E-A46C-28B72C9775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15-Jan-15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A1B8-2B8D-46AF-B01F-13CC72DB4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0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E34C-7A4E-4521-A910-6F319D88CA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15-Jan-15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A1B8-2B8D-46AF-B01F-13CC72DB4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3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14685"/>
            <a:ext cx="6477000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2" y="2157820"/>
            <a:ext cx="8229600" cy="350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487706" y="6131779"/>
            <a:ext cx="2564745" cy="651353"/>
            <a:chOff x="4953000" y="6227789"/>
            <a:chExt cx="2564745" cy="65135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7384" y="6227789"/>
              <a:ext cx="651353" cy="65135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4953000" y="6385023"/>
              <a:ext cx="1595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400" dirty="0">
                  <a:solidFill>
                    <a:prstClr val="black"/>
                  </a:solidFill>
                </a:rPr>
                <a:t>A joint initiative by 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57363" y="6405107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400" dirty="0">
                  <a:solidFill>
                    <a:prstClr val="black"/>
                  </a:solidFill>
                </a:rPr>
                <a:t>and</a:t>
              </a:r>
              <a:endParaRPr lang="fr-BE" dirty="0">
                <a:solidFill>
                  <a:prstClr val="black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973262" cy="1973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44" y="6262642"/>
            <a:ext cx="1248348" cy="4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4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DF1-F748-4C08-97EC-44E3B63535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15-Jan-15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2EF7-CCAB-4EA6-A120-38A0097E5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1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2497-3A48-4207-BD2C-80A65C820B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15-Jan-15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2EF7-CCAB-4EA6-A120-38A0097E5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-17526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E42EF7-CCAB-4EA6-A120-38A0097E5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4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DC2B-BFFD-42B7-B68A-D2CC146420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15-Jan-15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2EF7-CCAB-4EA6-A120-38A0097E5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-17526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E42EF7-CCAB-4EA6-A120-38A0097E5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8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D762-EE84-40E2-8E09-5D19C7B927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15-Jan-15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2EF7-CCAB-4EA6-A120-38A0097E5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-17526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E42EF7-CCAB-4EA6-A120-38A0097E5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1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47E1-85F1-4DC4-8B55-5CEA5B51F4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15-Jan-15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2EF7-CCAB-4EA6-A120-38A0097E5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-17526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E42EF7-CCAB-4EA6-A120-38A0097E5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8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CEBA-B6E9-4E5F-AF98-ED1D9E71C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15-Jan-15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2EF7-CCAB-4EA6-A120-38A0097E5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-17526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E42EF7-CCAB-4EA6-A120-38A0097E5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7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13D7-37FD-4140-8A7D-71DF88D2B8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15-Jan-15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2EF7-CCAB-4EA6-A120-38A0097E5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-17526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E42EF7-CCAB-4EA6-A120-38A0097E5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5117-81CB-4876-92B4-E2B5E6C082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15-Jan-15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2EF7-CCAB-4EA6-A120-38A0097E5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0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hyperlink" Target="http://www.worldkidneyda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KD_Promo_Slide_Graphi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368" y="3381672"/>
            <a:ext cx="5208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fr-B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www.worldkidneyday.org</a:t>
            </a:r>
            <a:endParaRPr lang="fr-BE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fr-BE" sz="2000" dirty="0" err="1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 us on </a:t>
            </a:r>
          </a:p>
          <a:p>
            <a:pPr>
              <a:spcBef>
                <a:spcPts val="1200"/>
              </a:spcBef>
            </a:pP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Contact us </a:t>
            </a:r>
            <a:r>
              <a:rPr lang="fr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fr-B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info@worldkidneyday.org</a:t>
            </a:r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261" y="457200"/>
            <a:ext cx="6477000" cy="1143000"/>
          </a:xfrm>
        </p:spPr>
        <p:txBody>
          <a:bodyPr>
            <a:normAutofit/>
          </a:bodyPr>
          <a:lstStyle/>
          <a:p>
            <a:pPr algn="l"/>
            <a:r>
              <a:rPr lang="fr-BE" sz="4800" dirty="0" err="1">
                <a:latin typeface="Arial" panose="020B0604020202020204" pitchFamily="34" charset="0"/>
                <a:cs typeface="Arial" panose="020B0604020202020204" pitchFamily="34" charset="0"/>
              </a:rPr>
              <a:t>Celebrate</a:t>
            </a: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 us!</a:t>
            </a:r>
            <a:endParaRPr lang="fr-BE" sz="48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713" y="176928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Together, let’s educate the general public and encourage governments to take preventive measures.</a:t>
            </a:r>
            <a:endParaRPr lang="fr-BE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03" y="3889674"/>
            <a:ext cx="285148" cy="285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04" y="3887268"/>
            <a:ext cx="285148" cy="285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02" y="3900782"/>
            <a:ext cx="285148" cy="285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11" y="3870153"/>
            <a:ext cx="285148" cy="285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2488">
            <a:off x="561883" y="3817923"/>
            <a:ext cx="2917806" cy="21883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5867400" y="5027474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Thanks to our partners: </a:t>
            </a:r>
            <a:endParaRPr lang="fr-BE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86" y="5366028"/>
            <a:ext cx="452128" cy="508187"/>
          </a:xfrm>
          <a:prstGeom prst="rect">
            <a:avLst/>
          </a:prstGeom>
        </p:spPr>
      </p:pic>
      <p:pic>
        <p:nvPicPr>
          <p:cNvPr id="20" name="Picture 19" descr="https://scontent-b.xx.fbcdn.net/hphotos-prn2/1378733_231931006964366_569414474_n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5" b="11250"/>
          <a:stretch/>
        </p:blipFill>
        <p:spPr bwMode="auto">
          <a:xfrm>
            <a:off x="4418883" y="5562600"/>
            <a:ext cx="773682" cy="291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https://www.kidney.org/images/corporate/SANOFI_RENAL_logo_CMYK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6" y="5584446"/>
            <a:ext cx="127635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4343400" y="5043666"/>
            <a:ext cx="4688481" cy="950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486400"/>
            <a:ext cx="1236078" cy="3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12228</TotalTime>
  <Words>33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1_Office Theme</vt:lpstr>
      <vt:lpstr>PowerPoint Presentation</vt:lpstr>
      <vt:lpstr>Celebrate with us!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Kidney Day 2014</dc:title>
  <dc:creator>Agnese Ruggiero</dc:creator>
  <cp:lastModifiedBy>Agnese Ruggiero</cp:lastModifiedBy>
  <cp:revision>276</cp:revision>
  <dcterms:created xsi:type="dcterms:W3CDTF">2014-04-01T12:29:11Z</dcterms:created>
  <dcterms:modified xsi:type="dcterms:W3CDTF">2015-01-15T12:46:34Z</dcterms:modified>
</cp:coreProperties>
</file>